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1111" r:id="rId3"/>
    <p:sldId id="1112" r:id="rId4"/>
    <p:sldId id="1120" r:id="rId5"/>
    <p:sldId id="1126" r:id="rId6"/>
    <p:sldId id="1128" r:id="rId7"/>
    <p:sldId id="1113" r:id="rId8"/>
    <p:sldId id="1127" r:id="rId9"/>
    <p:sldId id="257" r:id="rId10"/>
    <p:sldId id="1109" r:id="rId11"/>
    <p:sldId id="1115" r:id="rId12"/>
    <p:sldId id="1119" r:id="rId13"/>
    <p:sldId id="1114" r:id="rId14"/>
    <p:sldId id="1116" r:id="rId15"/>
    <p:sldId id="1117" r:id="rId16"/>
    <p:sldId id="1096" r:id="rId17"/>
    <p:sldId id="1118" r:id="rId18"/>
    <p:sldId id="1097" r:id="rId19"/>
    <p:sldId id="1098" r:id="rId20"/>
    <p:sldId id="1124" r:id="rId21"/>
    <p:sldId id="1125" r:id="rId22"/>
    <p:sldId id="1121" r:id="rId23"/>
    <p:sldId id="1122" r:id="rId24"/>
    <p:sldId id="1123" r:id="rId25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8C4C27"/>
    <a:srgbClr val="6AF603"/>
    <a:srgbClr val="282583"/>
    <a:srgbClr val="01C3C3"/>
    <a:srgbClr val="CECF00"/>
    <a:srgbClr val="A90001"/>
    <a:srgbClr val="0A9301"/>
    <a:srgbClr val="BE01BE"/>
    <a:srgbClr val="11E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38" autoAdjust="0"/>
  </p:normalViewPr>
  <p:slideViewPr>
    <p:cSldViewPr>
      <p:cViewPr>
        <p:scale>
          <a:sx n="59" d="100"/>
          <a:sy n="59" d="100"/>
        </p:scale>
        <p:origin x="150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52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C36E7-9E00-462E-80A3-32F2BE615C7A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702CB-D988-47C5-8204-95032A6A7C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2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3E309-ED8D-4193-99AF-E5EA90965E98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5F173-C1DD-4975-94BF-5B9ED67F767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1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9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3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10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60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94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69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9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60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4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42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24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37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8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66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53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92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87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iel\Desktop\asian_by_Feni_x.jpg"/>
          <p:cNvPicPr>
            <a:picLocks noChangeAspect="1" noChangeArrowheads="1"/>
          </p:cNvPicPr>
          <p:nvPr userDrawn="1"/>
        </p:nvPicPr>
        <p:blipFill>
          <a:blip r:embed="rId2" cstate="print"/>
          <a:srcRect r="24528" b="29245"/>
          <a:stretch>
            <a:fillRect/>
          </a:stretch>
        </p:blipFill>
        <p:spPr bwMode="auto">
          <a:xfrm flipH="1" flipV="1"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984" y="1000108"/>
            <a:ext cx="6929454" cy="2071702"/>
          </a:xfrm>
          <a:solidFill>
            <a:srgbClr val="1D3B59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2285984" cy="2286016"/>
          </a:xfrm>
          <a:solidFill>
            <a:srgbClr val="336699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defRPr sz="1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297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297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C9924-33BC-4796-B0F9-D37DB5D899BF}" type="datetimeFigureOut">
              <a:rPr lang="pt-PT" smtClean="0"/>
              <a:pPr/>
              <a:t>30/10/2019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EBF8D4-C87A-47B7-9996-84452461937B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6858000"/>
          </a:xfrm>
          <a:ln w="152400">
            <a:solidFill>
              <a:srgbClr val="336699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2790000" cy="2790000"/>
          </a:xfrm>
          <a:solidFill>
            <a:srgbClr val="336699"/>
          </a:solidFill>
          <a:ln>
            <a:noFill/>
          </a:ln>
        </p:spPr>
        <p:txBody>
          <a:bodyPr>
            <a:noAutofit/>
          </a:bodyPr>
          <a:lstStyle>
            <a:lvl1pPr marL="0" indent="0" algn="ctr">
              <a:defRPr sz="16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222" y="2886061"/>
            <a:ext cx="6786578" cy="3362339"/>
          </a:xfrm>
          <a:solidFill>
            <a:schemeClr val="bg1">
              <a:alpha val="80000"/>
            </a:schemeClr>
          </a:solidFill>
        </p:spPr>
        <p:txBody>
          <a:bodyPr anchor="t">
            <a:noAutofit/>
          </a:bodyPr>
          <a:lstStyle>
            <a:lvl1pPr algn="r">
              <a:defRPr sz="6600" b="1" cap="all">
                <a:solidFill>
                  <a:srgbClr val="3366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2314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9942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32" y="-24"/>
            <a:ext cx="9144032" cy="857256"/>
          </a:xfrm>
          <a:prstGeom prst="rect">
            <a:avLst/>
          </a:prstGeom>
          <a:solidFill>
            <a:srgbClr val="336699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60"/>
            <a:ext cx="82296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358775" indent="0"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Arial" pitchFamily="34" charset="0"/>
        <a:buNone/>
        <a:defRPr sz="3200" b="1" kern="1200">
          <a:solidFill>
            <a:srgbClr val="33669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imgres?imgurl=https%3A%2F%2Fcdn0.iconfinder.com%2Fdata%2Ficons%2Fhealthcare-medical-12%2F68%2F36-512.png&amp;imgrefurl=https%3A%2F%2Fwww.iconfinder.com%2Ficons%2F4381368%2Fawareness_symbol_breast_cancer_ribbon_cancer_symbol_charity_ribbon_mourning_symbol_icon&amp;docid=P5xUwKHac3y4-M&amp;tbnid=W2WXgMSOoS2oRM%3A&amp;vet=10ahUKEwirhdr5i8LlAhWMGBQKHYIKCC8QMwh1KAAwAA..i&amp;w=512&amp;h=512&amp;client=firefox-b-d&amp;bih=607&amp;biw=1280&amp;q=cancer%20icon&amp;ved=0ahUKEwirhdr5i8LlAhWMGBQKHYIKCC8QMwh1KAAwAA&amp;iact=mrc&amp;uact=8" TargetMode="External"/><Relationship Id="rId13" Type="http://schemas.openxmlformats.org/officeDocument/2006/relationships/image" Target="../media/image14.png"/><Relationship Id="rId18" Type="http://schemas.openxmlformats.org/officeDocument/2006/relationships/image" Target="../media/image17.png"/><Relationship Id="rId3" Type="http://schemas.openxmlformats.org/officeDocument/2006/relationships/image" Target="../media/image30.png"/><Relationship Id="rId21" Type="http://schemas.openxmlformats.org/officeDocument/2006/relationships/image" Target="../media/image27.png"/><Relationship Id="rId7" Type="http://schemas.openxmlformats.org/officeDocument/2006/relationships/image" Target="../media/image33.png"/><Relationship Id="rId12" Type="http://schemas.microsoft.com/office/2007/relationships/hdphoto" Target="../media/hdphoto10.wdp"/><Relationship Id="rId17" Type="http://schemas.microsoft.com/office/2007/relationships/hdphoto" Target="../media/hdphoto11.wdp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5.png"/><Relationship Id="rId20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24.png"/><Relationship Id="rId5" Type="http://schemas.openxmlformats.org/officeDocument/2006/relationships/image" Target="../media/image32.png"/><Relationship Id="rId15" Type="http://schemas.openxmlformats.org/officeDocument/2006/relationships/hyperlink" Target="https://www.google.com/imgres?imgurl=https%3A%2F%2Fcdn.imgbin.com%2F11%2F11%2F18%2Fimgbin-computer-icons-suicide-icon-design-others-zDXsiWthycMU6CAhYuBZPK7TX.jpg&amp;imgrefurl=https%3A%2F%2Fimgbin.com%2Fpng%2F6HeCaS1P%2Fcomputer-icons-suicide-icon-design-png&amp;docid=fzde4ABuChgqoM&amp;tbnid=HkZl7nCIwq_IjM%3A&amp;vet=10ahUKEwj21v-ojcLlAhUH1eAKHQyrAX4QMwhKKBAwEA..i&amp;w=728&amp;h=536&amp;client=firefox-b-d&amp;bih=569&amp;biw=720&amp;q=suicide%20icon&amp;ved=0ahUKEwj21v-ojcLlAhUH1eAKHQyrAX4QMwhKKBAwEA&amp;iact=mrc&amp;uact=8" TargetMode="External"/><Relationship Id="rId10" Type="http://schemas.microsoft.com/office/2007/relationships/hdphoto" Target="../media/hdphoto3.wdp"/><Relationship Id="rId19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13.png"/><Relationship Id="rId1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imgres?imgurl=https%3A%2F%2Fcdn0.iconfinder.com%2Fdata%2Ficons%2Fhealthcare-medical-12%2F68%2F36-512.png&amp;imgrefurl=https%3A%2F%2Fwww.iconfinder.com%2Ficons%2F4381368%2Fawareness_symbol_breast_cancer_ribbon_cancer_symbol_charity_ribbon_mourning_symbol_icon&amp;docid=P5xUwKHac3y4-M&amp;tbnid=W2WXgMSOoS2oRM%3A&amp;vet=10ahUKEwirhdr5i8LlAhWMGBQKHYIKCC8QMwh1KAAwAA..i&amp;w=512&amp;h=512&amp;client=firefox-b-d&amp;bih=607&amp;biw=1280&amp;q=cancer%20icon&amp;ved=0ahUKEwirhdr5i8LlAhWMGBQKHYIKCC8QMwh1KAAwAA&amp;iact=mrc&amp;uact=8" TargetMode="External"/><Relationship Id="rId13" Type="http://schemas.openxmlformats.org/officeDocument/2006/relationships/image" Target="../media/image14.png"/><Relationship Id="rId18" Type="http://schemas.openxmlformats.org/officeDocument/2006/relationships/image" Target="../media/image17.png"/><Relationship Id="rId3" Type="http://schemas.openxmlformats.org/officeDocument/2006/relationships/image" Target="../media/image30.png"/><Relationship Id="rId21" Type="http://schemas.openxmlformats.org/officeDocument/2006/relationships/image" Target="../media/image27.png"/><Relationship Id="rId7" Type="http://schemas.openxmlformats.org/officeDocument/2006/relationships/image" Target="../media/image33.png"/><Relationship Id="rId12" Type="http://schemas.microsoft.com/office/2007/relationships/hdphoto" Target="../media/hdphoto10.wdp"/><Relationship Id="rId17" Type="http://schemas.microsoft.com/office/2007/relationships/hdphoto" Target="../media/hdphoto11.wdp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5.png"/><Relationship Id="rId20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24.png"/><Relationship Id="rId5" Type="http://schemas.openxmlformats.org/officeDocument/2006/relationships/image" Target="../media/image32.png"/><Relationship Id="rId15" Type="http://schemas.openxmlformats.org/officeDocument/2006/relationships/hyperlink" Target="https://www.google.com/imgres?imgurl=https%3A%2F%2Fcdn.imgbin.com%2F11%2F11%2F18%2Fimgbin-computer-icons-suicide-icon-design-others-zDXsiWthycMU6CAhYuBZPK7TX.jpg&amp;imgrefurl=https%3A%2F%2Fimgbin.com%2Fpng%2F6HeCaS1P%2Fcomputer-icons-suicide-icon-design-png&amp;docid=fzde4ABuChgqoM&amp;tbnid=HkZl7nCIwq_IjM%3A&amp;vet=10ahUKEwj21v-ojcLlAhUH1eAKHQyrAX4QMwhKKBAwEA..i&amp;w=728&amp;h=536&amp;client=firefox-b-d&amp;bih=569&amp;biw=720&amp;q=suicide%20icon&amp;ved=0ahUKEwj21v-ojcLlAhUH1eAKHQyrAX4QMwhKKBAwEA&amp;iact=mrc&amp;uact=8" TargetMode="External"/><Relationship Id="rId10" Type="http://schemas.microsoft.com/office/2007/relationships/hdphoto" Target="../media/hdphoto3.wdp"/><Relationship Id="rId19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13.png"/><Relationship Id="rId1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hyperlink" Target="https://www.google.com/imgres?imgurl=https%3A%2F%2Fcdn.imgbin.com%2F11%2F11%2F18%2Fimgbin-computer-icons-suicide-icon-design-others-zDXsiWthycMU6CAhYuBZPK7TX.jpg&amp;imgrefurl=https%3A%2F%2Fimgbin.com%2Fpng%2F6HeCaS1P%2Fcomputer-icons-suicide-icon-design-png&amp;docid=fzde4ABuChgqoM&amp;tbnid=HkZl7nCIwq_IjM%3A&amp;vet=10ahUKEwj21v-ojcLlAhUH1eAKHQyrAX4QMwhKKBAwEA..i&amp;w=728&amp;h=536&amp;client=firefox-b-d&amp;bih=569&amp;biw=720&amp;q=suicide%20icon&amp;ved=0ahUKEwj21v-ojcLlAhUH1eAKHQyrAX4QMwhKKBAwEA&amp;iact=mrc&amp;uact=8" TargetMode="External"/><Relationship Id="rId26" Type="http://schemas.openxmlformats.org/officeDocument/2006/relationships/image" Target="../media/image21.png"/><Relationship Id="rId21" Type="http://schemas.openxmlformats.org/officeDocument/2006/relationships/image" Target="../media/image17.png"/><Relationship Id="rId34" Type="http://schemas.microsoft.com/office/2007/relationships/hdphoto" Target="../media/hdphoto11.wdp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17" Type="http://schemas.microsoft.com/office/2007/relationships/hdphoto" Target="../media/hdphoto5.wdp"/><Relationship Id="rId25" Type="http://schemas.openxmlformats.org/officeDocument/2006/relationships/image" Target="../media/image20.png"/><Relationship Id="rId3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20" Type="http://schemas.microsoft.com/office/2007/relationships/hdphoto" Target="../media/hdphoto6.wdp"/><Relationship Id="rId2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www.google.com/imgres?imgurl=https%3A%2F%2Fcdn0.iconfinder.com%2Fdata%2Ficons%2Fhealthcare-medical-12%2F68%2F36-512.png&amp;imgrefurl=https%3A%2F%2Fwww.iconfinder.com%2Ficons%2F4381368%2Fawareness_symbol_breast_cancer_ribbon_cancer_symbol_charity_ribbon_mourning_symbol_icon&amp;docid=P5xUwKHac3y4-M&amp;tbnid=W2WXgMSOoS2oRM%3A&amp;vet=10ahUKEwirhdr5i8LlAhWMGBQKHYIKCC8QMwh1KAAwAA..i&amp;w=512&amp;h=512&amp;client=firefox-b-d&amp;bih=607&amp;biw=1280&amp;q=cancer%20icon&amp;ved=0ahUKEwirhdr5i8LlAhWMGBQKHYIKCC8QMwh1KAAwAA&amp;iact=mrc&amp;uact=8" TargetMode="External"/><Relationship Id="rId24" Type="http://schemas.microsoft.com/office/2007/relationships/hdphoto" Target="../media/hdphoto7.wdp"/><Relationship Id="rId32" Type="http://schemas.microsoft.com/office/2007/relationships/hdphoto" Target="../media/hdphoto10.wdp"/><Relationship Id="rId37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microsoft.com/office/2007/relationships/hdphoto" Target="../media/hdphoto4.wdp"/><Relationship Id="rId23" Type="http://schemas.openxmlformats.org/officeDocument/2006/relationships/image" Target="../media/image19.png"/><Relationship Id="rId28" Type="http://schemas.openxmlformats.org/officeDocument/2006/relationships/image" Target="../media/image22.png"/><Relationship Id="rId36" Type="http://schemas.microsoft.com/office/2007/relationships/hdphoto" Target="../media/hdphoto12.wdp"/><Relationship Id="rId10" Type="http://schemas.openxmlformats.org/officeDocument/2006/relationships/image" Target="../media/image12.png"/><Relationship Id="rId19" Type="http://schemas.openxmlformats.org/officeDocument/2006/relationships/image" Target="../media/image16.png"/><Relationship Id="rId31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microsoft.com/office/2007/relationships/hdphoto" Target="../media/hdphoto8.wdp"/><Relationship Id="rId30" Type="http://schemas.openxmlformats.org/officeDocument/2006/relationships/image" Target="../media/image23.png"/><Relationship Id="rId35" Type="http://schemas.openxmlformats.org/officeDocument/2006/relationships/image" Target="../media/image26.png"/><Relationship Id="rId8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hyperlink" Target="https://www.google.com/imgres?imgurl=https%3A%2F%2Fcdn.imgbin.com%2F11%2F11%2F18%2Fimgbin-computer-icons-suicide-icon-design-others-zDXsiWthycMU6CAhYuBZPK7TX.jpg&amp;imgrefurl=https%3A%2F%2Fimgbin.com%2Fpng%2F6HeCaS1P%2Fcomputer-icons-suicide-icon-design-png&amp;docid=fzde4ABuChgqoM&amp;tbnid=HkZl7nCIwq_IjM%3A&amp;vet=10ahUKEwj21v-ojcLlAhUH1eAKHQyrAX4QMwhKKBAwEA..i&amp;w=728&amp;h=536&amp;client=firefox-b-d&amp;bih=569&amp;biw=720&amp;q=suicide%20icon&amp;ved=0ahUKEwj21v-ojcLlAhUH1eAKHQyrAX4QMwhKKBAwEA&amp;iact=mrc&amp;uact=8" TargetMode="External"/><Relationship Id="rId26" Type="http://schemas.openxmlformats.org/officeDocument/2006/relationships/image" Target="../media/image21.png"/><Relationship Id="rId39" Type="http://schemas.microsoft.com/office/2007/relationships/hdphoto" Target="../media/hdphoto12.wdp"/><Relationship Id="rId21" Type="http://schemas.openxmlformats.org/officeDocument/2006/relationships/image" Target="../media/image17.png"/><Relationship Id="rId34" Type="http://schemas.microsoft.com/office/2007/relationships/hdphoto" Target="../media/hdphoto13.wdp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17" Type="http://schemas.microsoft.com/office/2007/relationships/hdphoto" Target="../media/hdphoto5.wdp"/><Relationship Id="rId25" Type="http://schemas.openxmlformats.org/officeDocument/2006/relationships/image" Target="../media/image20.png"/><Relationship Id="rId33" Type="http://schemas.openxmlformats.org/officeDocument/2006/relationships/image" Target="../media/image29.png"/><Relationship Id="rId38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20" Type="http://schemas.microsoft.com/office/2007/relationships/hdphoto" Target="../media/hdphoto6.wdp"/><Relationship Id="rId2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www.google.com/imgres?imgurl=https%3A%2F%2Fcdn0.iconfinder.com%2Fdata%2Ficons%2Fhealthcare-medical-12%2F68%2F36-512.png&amp;imgrefurl=https%3A%2F%2Fwww.iconfinder.com%2Ficons%2F4381368%2Fawareness_symbol_breast_cancer_ribbon_cancer_symbol_charity_ribbon_mourning_symbol_icon&amp;docid=P5xUwKHac3y4-M&amp;tbnid=W2WXgMSOoS2oRM%3A&amp;vet=10ahUKEwirhdr5i8LlAhWMGBQKHYIKCC8QMwh1KAAwAA..i&amp;w=512&amp;h=512&amp;client=firefox-b-d&amp;bih=607&amp;biw=1280&amp;q=cancer%20icon&amp;ved=0ahUKEwirhdr5i8LlAhWMGBQKHYIKCC8QMwh1KAAwAA&amp;iact=mrc&amp;uact=8" TargetMode="External"/><Relationship Id="rId24" Type="http://schemas.microsoft.com/office/2007/relationships/hdphoto" Target="../media/hdphoto7.wdp"/><Relationship Id="rId32" Type="http://schemas.openxmlformats.org/officeDocument/2006/relationships/image" Target="../media/image28.png"/><Relationship Id="rId37" Type="http://schemas.microsoft.com/office/2007/relationships/hdphoto" Target="../media/hdphoto10.wdp"/><Relationship Id="rId40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microsoft.com/office/2007/relationships/hdphoto" Target="../media/hdphoto4.wdp"/><Relationship Id="rId23" Type="http://schemas.openxmlformats.org/officeDocument/2006/relationships/image" Target="../media/image19.png"/><Relationship Id="rId28" Type="http://schemas.openxmlformats.org/officeDocument/2006/relationships/image" Target="../media/image22.png"/><Relationship Id="rId36" Type="http://schemas.openxmlformats.org/officeDocument/2006/relationships/image" Target="../media/image24.png"/><Relationship Id="rId10" Type="http://schemas.openxmlformats.org/officeDocument/2006/relationships/image" Target="../media/image12.png"/><Relationship Id="rId19" Type="http://schemas.openxmlformats.org/officeDocument/2006/relationships/image" Target="../media/image16.png"/><Relationship Id="rId31" Type="http://schemas.microsoft.com/office/2007/relationships/hdphoto" Target="../media/hdphoto11.wdp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microsoft.com/office/2007/relationships/hdphoto" Target="../media/hdphoto8.wdp"/><Relationship Id="rId30" Type="http://schemas.openxmlformats.org/officeDocument/2006/relationships/image" Target="../media/image25.png"/><Relationship Id="rId35" Type="http://schemas.openxmlformats.org/officeDocument/2006/relationships/image" Target="../media/image23.png"/><Relationship Id="rId8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 txBox="1">
            <a:spLocks/>
          </p:cNvSpPr>
          <p:nvPr/>
        </p:nvSpPr>
        <p:spPr>
          <a:xfrm>
            <a:off x="1763688" y="4572008"/>
            <a:ext cx="4176464" cy="2286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Font typeface="Arial" pitchFamily="34" charset="0"/>
              <a:buNone/>
              <a:defRPr sz="1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b="0" dirty="0">
                <a:solidFill>
                  <a:schemeClr val="bg2"/>
                </a:solidFill>
              </a:rPr>
              <a:t>97155 – João Tiago Aparício </a:t>
            </a:r>
          </a:p>
          <a:p>
            <a:r>
              <a:rPr lang="pt-PT" sz="2400" b="0" dirty="0">
                <a:solidFill>
                  <a:schemeClr val="bg2"/>
                </a:solidFill>
              </a:rPr>
              <a:t>94121  – Diana Lopes</a:t>
            </a:r>
          </a:p>
          <a:p>
            <a:r>
              <a:rPr lang="pt-PT" sz="2400" b="0" dirty="0">
                <a:solidFill>
                  <a:schemeClr val="bg2"/>
                </a:solidFill>
              </a:rPr>
              <a:t>94012  – Jorge Marques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-27384"/>
            <a:ext cx="9215438" cy="1944216"/>
          </a:xfrm>
        </p:spPr>
        <p:txBody>
          <a:bodyPr>
            <a:noAutofit/>
          </a:bodyPr>
          <a:lstStyle/>
          <a:p>
            <a:pPr algn="ctr"/>
            <a:r>
              <a:rPr lang="pt-PT" sz="4800" b="1" dirty="0" err="1"/>
              <a:t>Information</a:t>
            </a:r>
            <a:r>
              <a:rPr lang="pt-PT" sz="4800" b="1" dirty="0"/>
              <a:t> </a:t>
            </a:r>
            <a:r>
              <a:rPr lang="pt-PT" sz="4800" b="1" dirty="0" err="1"/>
              <a:t>Visualization</a:t>
            </a:r>
            <a:br>
              <a:rPr lang="pt-PT" sz="4800" b="1" dirty="0"/>
            </a:br>
            <a:r>
              <a:rPr lang="pt-PT" sz="4800" dirty="0" err="1"/>
              <a:t>Visualization</a:t>
            </a:r>
            <a:r>
              <a:rPr lang="pt-PT" sz="4800" dirty="0"/>
              <a:t> Sketch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1979712" cy="2286016"/>
          </a:xfrm>
          <a:solidFill>
            <a:schemeClr val="bg1"/>
          </a:solidFill>
        </p:spPr>
        <p:txBody>
          <a:bodyPr/>
          <a:lstStyle/>
          <a:p>
            <a:r>
              <a:rPr lang="pt-PT" sz="4600" dirty="0">
                <a:solidFill>
                  <a:schemeClr val="bg2"/>
                </a:solidFill>
              </a:rPr>
              <a:t>G22-A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579296" cy="5214974"/>
          </a:xfrm>
        </p:spPr>
        <p:txBody>
          <a:bodyPr>
            <a:noAutofit/>
          </a:bodyPr>
          <a:lstStyle/>
          <a:p>
            <a:r>
              <a:rPr lang="en-US" dirty="0"/>
              <a:t>Choropleth map health influencers | Relating country with health influencer:</a:t>
            </a:r>
          </a:p>
          <a:p>
            <a:r>
              <a:rPr lang="en-US" dirty="0"/>
              <a:t>Visual Encoding:</a:t>
            </a:r>
          </a:p>
          <a:p>
            <a:r>
              <a:rPr lang="en-US" sz="2800" dirty="0">
                <a:solidFill>
                  <a:schemeClr val="tx1"/>
                </a:solidFill>
              </a:rPr>
              <a:t>Map -&gt;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: filling each country with the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 of the selected variable.</a:t>
            </a:r>
          </a:p>
          <a:p>
            <a:r>
              <a:rPr lang="en-US" sz="2800" dirty="0">
                <a:solidFill>
                  <a:schemeClr val="tx1"/>
                </a:solidFill>
              </a:rPr>
              <a:t>Channel -&gt;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 -&gt; hue: a higher value for the hue represents a higher value of the selected variable.</a:t>
            </a:r>
          </a:p>
          <a:p>
            <a:r>
              <a:rPr lang="en-US" sz="2800" dirty="0">
                <a:solidFill>
                  <a:schemeClr val="tx1"/>
                </a:solidFill>
              </a:rPr>
              <a:t>Channel -&gt; </a:t>
            </a:r>
            <a:r>
              <a:rPr lang="en-US" sz="2800" dirty="0" err="1">
                <a:solidFill>
                  <a:schemeClr val="tx1"/>
                </a:solidFill>
              </a:rPr>
              <a:t>colour</a:t>
            </a:r>
            <a:r>
              <a:rPr lang="en-US" sz="2800" dirty="0">
                <a:solidFill>
                  <a:schemeClr val="tx1"/>
                </a:solidFill>
              </a:rPr>
              <a:t> -&gt; lightness: if a point from a country is selected on a scatter plot, the lightness goes up on the map.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8151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214974"/>
          </a:xfrm>
        </p:spPr>
        <p:txBody>
          <a:bodyPr>
            <a:noAutofit/>
          </a:bodyPr>
          <a:lstStyle/>
          <a:p>
            <a:r>
              <a:rPr lang="en-US" dirty="0"/>
              <a:t>Scatter plot as small multiples| Relation between health factors and influencers:</a:t>
            </a:r>
          </a:p>
          <a:p>
            <a:r>
              <a:rPr lang="en-US" dirty="0"/>
              <a:t>Visual Encoding:</a:t>
            </a:r>
          </a:p>
          <a:p>
            <a:r>
              <a:rPr lang="en-US" sz="2800" dirty="0">
                <a:solidFill>
                  <a:schemeClr val="tx1"/>
                </a:solidFill>
              </a:rPr>
              <a:t>	Marks -&gt; Point: represents a pair (health variable, health influencer) </a:t>
            </a:r>
          </a:p>
          <a:p>
            <a:r>
              <a:rPr lang="en-US" sz="2800" dirty="0">
                <a:solidFill>
                  <a:schemeClr val="tx1"/>
                </a:solidFill>
              </a:rPr>
              <a:t>	 Marks -&gt; Line: represents the linear approximation of the scatterplot between the 2 variables.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	</a:t>
            </a:r>
          </a:p>
          <a:p>
            <a:r>
              <a:rPr lang="en-US" sz="4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91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214974"/>
          </a:xfrm>
        </p:spPr>
        <p:txBody>
          <a:bodyPr>
            <a:noAutofit/>
          </a:bodyPr>
          <a:lstStyle/>
          <a:p>
            <a:r>
              <a:rPr lang="en-US" dirty="0"/>
              <a:t>Scatter plot as small multiples| Relation between health factors and influencers:</a:t>
            </a:r>
          </a:p>
          <a:p>
            <a:r>
              <a:rPr lang="en-US" dirty="0"/>
              <a:t>Visual Encoding: (Cont.)</a:t>
            </a:r>
          </a:p>
          <a:p>
            <a:r>
              <a:rPr lang="en-US" sz="2800" dirty="0">
                <a:solidFill>
                  <a:schemeClr val="tx1"/>
                </a:solidFill>
              </a:rPr>
              <a:t>	Channel -&gt; position: represents the position of the point in a Cartesian axis. </a:t>
            </a:r>
          </a:p>
          <a:p>
            <a:r>
              <a:rPr lang="en-US" sz="2800" dirty="0">
                <a:solidFill>
                  <a:schemeClr val="tx1"/>
                </a:solidFill>
              </a:rPr>
              <a:t>	Pictograph -&gt; Represents the respective health variable being correlated with health influencer</a:t>
            </a:r>
          </a:p>
          <a:p>
            <a:r>
              <a:rPr lang="en-US" sz="4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74603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Star plot| Correlation coefficient between health influencers and factors: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sz="2000" dirty="0">
                <a:solidFill>
                  <a:schemeClr val="tx1"/>
                </a:solidFill>
              </a:rPr>
              <a:t>Marks -&gt; Point: represents the correlation coefficient normalized between 0 and 1.</a:t>
            </a:r>
          </a:p>
          <a:p>
            <a:r>
              <a:rPr lang="en-US" sz="2000" dirty="0">
                <a:solidFill>
                  <a:schemeClr val="tx1"/>
                </a:solidFill>
              </a:rPr>
              <a:t>	Channel -&gt; </a:t>
            </a:r>
            <a:r>
              <a:rPr lang="en-US" sz="2000" dirty="0" err="1">
                <a:solidFill>
                  <a:schemeClr val="tx1"/>
                </a:solidFill>
              </a:rPr>
              <a:t>colour</a:t>
            </a:r>
            <a:r>
              <a:rPr lang="en-US" sz="2000" dirty="0">
                <a:solidFill>
                  <a:schemeClr val="tx1"/>
                </a:solidFill>
              </a:rPr>
              <a:t> -&gt; hue: The </a:t>
            </a:r>
            <a:r>
              <a:rPr lang="en-US" sz="2000" dirty="0" err="1">
                <a:solidFill>
                  <a:schemeClr val="tx1"/>
                </a:solidFill>
              </a:rPr>
              <a:t>colour</a:t>
            </a:r>
            <a:r>
              <a:rPr lang="en-US" sz="2000" dirty="0">
                <a:solidFill>
                  <a:schemeClr val="tx1"/>
                </a:solidFill>
              </a:rPr>
              <a:t> of the area between the points in the start chart represents the variable being analyzed. </a:t>
            </a:r>
            <a:r>
              <a:rPr lang="en-US" dirty="0">
                <a:solidFill>
                  <a:schemeClr val="tx1"/>
                </a:solidFill>
              </a:rPr>
              <a:t>	 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sz="2000" dirty="0">
                <a:solidFill>
                  <a:schemeClr val="tx1"/>
                </a:solidFill>
              </a:rPr>
              <a:t>Pictograph -&gt; Represents the respective health variable being correlated with health influencer</a:t>
            </a:r>
          </a:p>
          <a:p>
            <a:r>
              <a:rPr lang="en-US" sz="2000" dirty="0">
                <a:solidFill>
                  <a:schemeClr val="tx1"/>
                </a:solidFill>
              </a:rPr>
              <a:t>	 Channel -&gt; </a:t>
            </a:r>
            <a:r>
              <a:rPr lang="en-US" sz="2000" dirty="0" err="1">
                <a:solidFill>
                  <a:schemeClr val="tx1"/>
                </a:solidFill>
              </a:rPr>
              <a:t>Colour</a:t>
            </a:r>
            <a:r>
              <a:rPr lang="en-US" sz="2000" dirty="0">
                <a:solidFill>
                  <a:schemeClr val="tx1"/>
                </a:solidFill>
              </a:rPr>
              <a:t>: </a:t>
            </a:r>
            <a:r>
              <a:rPr lang="en-US" sz="2000" dirty="0" err="1">
                <a:solidFill>
                  <a:schemeClr val="tx1"/>
                </a:solidFill>
              </a:rPr>
              <a:t>coulor</a:t>
            </a:r>
            <a:r>
              <a:rPr lang="en-US" sz="2000" dirty="0">
                <a:solidFill>
                  <a:schemeClr val="tx1"/>
                </a:solidFill>
              </a:rPr>
              <a:t> represents the selected variable.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3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Violin plot as small multiples| Type:</a:t>
            </a:r>
          </a:p>
          <a:p>
            <a:r>
              <a:rPr lang="en-US" dirty="0"/>
              <a:t>Visual Encoding:</a:t>
            </a:r>
          </a:p>
          <a:p>
            <a:r>
              <a:rPr lang="en-US" sz="2400" dirty="0">
                <a:solidFill>
                  <a:schemeClr val="tx1"/>
                </a:solidFill>
              </a:rPr>
              <a:t>	Pictograph -&gt; Represents the respective health variable</a:t>
            </a:r>
          </a:p>
          <a:p>
            <a:r>
              <a:rPr lang="en-US" sz="2400" dirty="0">
                <a:solidFill>
                  <a:schemeClr val="tx1"/>
                </a:solidFill>
              </a:rPr>
              <a:t>	Curve -&gt; Represents the distribution  of each of the health variables and the selected health influencer</a:t>
            </a:r>
          </a:p>
          <a:p>
            <a:r>
              <a:rPr lang="en-US" sz="2400" dirty="0">
                <a:solidFill>
                  <a:schemeClr val="tx1"/>
                </a:solidFill>
              </a:rPr>
              <a:t>	Size -&gt; Is proportional to cardinality countries of the value interval</a:t>
            </a:r>
          </a:p>
          <a:p>
            <a:r>
              <a:rPr lang="en-US" sz="2400" dirty="0">
                <a:solidFill>
                  <a:schemeClr val="tx1"/>
                </a:solidFill>
              </a:rPr>
              <a:t>	Channel -&gt; </a:t>
            </a:r>
            <a:r>
              <a:rPr lang="en-US" sz="2400" dirty="0" err="1">
                <a:solidFill>
                  <a:schemeClr val="tx1"/>
                </a:solidFill>
              </a:rPr>
              <a:t>Colour</a:t>
            </a:r>
            <a:r>
              <a:rPr lang="en-US" sz="2400" dirty="0">
                <a:solidFill>
                  <a:schemeClr val="tx1"/>
                </a:solidFill>
              </a:rPr>
              <a:t>: the </a:t>
            </a:r>
            <a:r>
              <a:rPr lang="en-US" sz="2400" dirty="0" err="1">
                <a:solidFill>
                  <a:schemeClr val="tx1"/>
                </a:solidFill>
              </a:rPr>
              <a:t>colour</a:t>
            </a:r>
            <a:r>
              <a:rPr lang="en-US" sz="2400" dirty="0">
                <a:solidFill>
                  <a:schemeClr val="tx1"/>
                </a:solidFill>
              </a:rPr>
              <a:t> of the first violin plot represents the selected variable</a:t>
            </a:r>
          </a:p>
          <a:p>
            <a:r>
              <a:rPr lang="en-US" sz="2000" dirty="0">
                <a:solidFill>
                  <a:schemeClr val="tx1"/>
                </a:solidFill>
              </a:rPr>
              <a:t>	</a:t>
            </a:r>
          </a:p>
          <a:p>
            <a:r>
              <a:rPr lang="en-US" sz="2000" dirty="0">
                <a:solidFill>
                  <a:schemeClr val="tx1"/>
                </a:solidFill>
              </a:rPr>
              <a:t>	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597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Health influencer slider| influencer selected for visualization: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position: represents the health influencer being displayed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</a:t>
            </a:r>
            <a:r>
              <a:rPr lang="en-US" dirty="0" err="1">
                <a:solidFill>
                  <a:schemeClr val="tx1"/>
                </a:solidFill>
              </a:rPr>
              <a:t>colour</a:t>
            </a:r>
            <a:r>
              <a:rPr lang="en-US" dirty="0">
                <a:solidFill>
                  <a:schemeClr val="tx1"/>
                </a:solidFill>
              </a:rPr>
              <a:t>: represents the health influencer being displayed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24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Years slider| year selected for visualization: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position: represents the year being displayed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</a:t>
            </a:r>
            <a:r>
              <a:rPr lang="en-US" dirty="0" err="1">
                <a:solidFill>
                  <a:schemeClr val="tx1"/>
                </a:solidFill>
              </a:rPr>
              <a:t>colour</a:t>
            </a:r>
            <a:r>
              <a:rPr lang="en-US" dirty="0">
                <a:solidFill>
                  <a:schemeClr val="tx1"/>
                </a:solidFill>
              </a:rPr>
              <a:t>: represents the relation between the </a:t>
            </a:r>
            <a:r>
              <a:rPr lang="en-US" dirty="0" err="1">
                <a:solidFill>
                  <a:schemeClr val="tx1"/>
                </a:solidFill>
              </a:rPr>
              <a:t>coulor</a:t>
            </a:r>
            <a:r>
              <a:rPr lang="en-US" dirty="0">
                <a:solidFill>
                  <a:schemeClr val="tx1"/>
                </a:solidFill>
              </a:rPr>
              <a:t> with each influencer (word on its right)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 	</a:t>
            </a:r>
          </a:p>
          <a:p>
            <a:endParaRPr lang="en-US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40120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Health influencer legend | influencer selected for visualization:</a:t>
            </a:r>
          </a:p>
          <a:p>
            <a:r>
              <a:rPr lang="en-US" dirty="0"/>
              <a:t>Visual Encoding:</a:t>
            </a:r>
          </a:p>
          <a:p>
            <a:r>
              <a:rPr lang="en-US" dirty="0">
                <a:solidFill>
                  <a:schemeClr val="tx1"/>
                </a:solidFill>
              </a:rPr>
              <a:t>	Channel -&gt; </a:t>
            </a:r>
            <a:r>
              <a:rPr lang="en-US" dirty="0" err="1">
                <a:solidFill>
                  <a:schemeClr val="tx1"/>
                </a:solidFill>
              </a:rPr>
              <a:t>colour</a:t>
            </a:r>
            <a:r>
              <a:rPr lang="en-US" dirty="0">
                <a:solidFill>
                  <a:schemeClr val="tx1"/>
                </a:solidFill>
              </a:rPr>
              <a:t>: represents the relation between the </a:t>
            </a:r>
            <a:r>
              <a:rPr lang="en-US" dirty="0" err="1">
                <a:solidFill>
                  <a:schemeClr val="tx1"/>
                </a:solidFill>
              </a:rPr>
              <a:t>coulor</a:t>
            </a:r>
            <a:r>
              <a:rPr lang="en-US" dirty="0">
                <a:solidFill>
                  <a:schemeClr val="tx1"/>
                </a:solidFill>
              </a:rPr>
              <a:t> with each influencer (word on its right)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05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03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err="1"/>
              <a:t>Answering</a:t>
            </a:r>
            <a:r>
              <a:rPr lang="pt-PT" sz="6000" dirty="0"/>
              <a:t> </a:t>
            </a:r>
            <a:r>
              <a:rPr lang="pt-PT" sz="6000" dirty="0" err="1"/>
              <a:t>the</a:t>
            </a:r>
            <a:r>
              <a:rPr lang="pt-PT" sz="6000" dirty="0"/>
              <a:t> </a:t>
            </a:r>
            <a:r>
              <a:rPr lang="pt-PT" sz="6000" dirty="0" err="1"/>
              <a:t>Questions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627357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Does a better wage mean a healthier life or a longer life expectancy? </a:t>
            </a:r>
          </a:p>
          <a:p>
            <a:pPr lvl="1"/>
            <a:endParaRPr lang="en-US" sz="2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14C035-D747-4347-AF89-36C2ACE99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r="35829" b="49756"/>
          <a:stretch/>
        </p:blipFill>
        <p:spPr>
          <a:xfrm>
            <a:off x="5533764" y="4951549"/>
            <a:ext cx="3059832" cy="157379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CE4B817-70D1-48B6-BAAD-94DF12B3D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66" t="56568" r="37872"/>
          <a:stretch/>
        </p:blipFill>
        <p:spPr>
          <a:xfrm>
            <a:off x="693732" y="2440729"/>
            <a:ext cx="1711893" cy="1772076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B9EDB852-D13D-49CC-AEBA-888C02437A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9" t="54534" r="63387"/>
          <a:stretch/>
        </p:blipFill>
        <p:spPr>
          <a:xfrm>
            <a:off x="3154017" y="2436372"/>
            <a:ext cx="1711893" cy="1387061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F7C0C0C5-95BD-4B3C-8BA5-65BE11222F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37" t="4446" r="7587" b="63187"/>
          <a:stretch/>
        </p:blipFill>
        <p:spPr>
          <a:xfrm>
            <a:off x="6084168" y="2284564"/>
            <a:ext cx="2366100" cy="1944216"/>
          </a:xfrm>
          <a:prstGeom prst="rect">
            <a:avLst/>
          </a:prstGeom>
        </p:spPr>
      </p:pic>
      <p:pic>
        <p:nvPicPr>
          <p:cNvPr id="121" name="Imagem 120">
            <a:extLst>
              <a:ext uri="{FF2B5EF4-FFF2-40B4-BE49-F238E27FC236}">
                <a16:creationId xmlns:a16="http://schemas.microsoft.com/office/drawing/2014/main" id="{39A5F8A8-84E8-435E-9045-645BF91BF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12" t="32672"/>
          <a:stretch/>
        </p:blipFill>
        <p:spPr>
          <a:xfrm>
            <a:off x="758635" y="4625592"/>
            <a:ext cx="1833931" cy="212405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C99B51E3-DD07-4DDB-A2E8-52D0B985BE58}"/>
              </a:ext>
            </a:extLst>
          </p:cNvPr>
          <p:cNvSpPr txBox="1"/>
          <p:nvPr/>
        </p:nvSpPr>
        <p:spPr>
          <a:xfrm>
            <a:off x="6613538" y="6512262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Where?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378D97A9-FD0B-4690-8E94-375044763804}"/>
              </a:ext>
            </a:extLst>
          </p:cNvPr>
          <p:cNvSpPr txBox="1"/>
          <p:nvPr/>
        </p:nvSpPr>
        <p:spPr>
          <a:xfrm>
            <a:off x="1307513" y="422878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BA7B5A6D-D460-4432-90B9-EB1BE37154AC}"/>
              </a:ext>
            </a:extLst>
          </p:cNvPr>
          <p:cNvSpPr txBox="1"/>
          <p:nvPr/>
        </p:nvSpPr>
        <p:spPr>
          <a:xfrm>
            <a:off x="2569716" y="4304812"/>
            <a:ext cx="264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Understand the evolution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48C4101F-9ADE-4DB5-B81B-8CE715DD498C}"/>
              </a:ext>
            </a:extLst>
          </p:cNvPr>
          <p:cNvSpPr txBox="1"/>
          <p:nvPr/>
        </p:nvSpPr>
        <p:spPr>
          <a:xfrm>
            <a:off x="6029929" y="4282269"/>
            <a:ext cx="377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that correlated to health?</a:t>
            </a: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0FBAE34B-B3BF-452E-B0BC-FB7B69D21BB2}"/>
              </a:ext>
            </a:extLst>
          </p:cNvPr>
          <p:cNvSpPr txBox="1"/>
          <p:nvPr/>
        </p:nvSpPr>
        <p:spPr>
          <a:xfrm>
            <a:off x="2769120" y="4835155"/>
            <a:ext cx="1833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there many exceptions?</a:t>
            </a:r>
          </a:p>
        </p:txBody>
      </p:sp>
      <p:pic>
        <p:nvPicPr>
          <p:cNvPr id="127" name="Imagem 126">
            <a:extLst>
              <a:ext uri="{FF2B5EF4-FFF2-40B4-BE49-F238E27FC236}">
                <a16:creationId xmlns:a16="http://schemas.microsoft.com/office/drawing/2014/main" id="{7948FF99-D6A0-4198-84C4-DC9534B2E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04" t="81532" r="21659" b="3941"/>
          <a:stretch/>
        </p:blipFill>
        <p:spPr>
          <a:xfrm>
            <a:off x="2894001" y="5547874"/>
            <a:ext cx="2117292" cy="1145590"/>
          </a:xfrm>
          <a:prstGeom prst="rect">
            <a:avLst/>
          </a:prstGeom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5E319E56-41DD-4CD6-AC6C-3E8DE6344E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41" y="5604818"/>
            <a:ext cx="852339" cy="920526"/>
          </a:xfrm>
          <a:prstGeom prst="rect">
            <a:avLst/>
          </a:prstGeom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0927A6F8-873E-4670-BC98-9BB00805E7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05" t="47768" r="38756" b="41946"/>
          <a:stretch/>
        </p:blipFill>
        <p:spPr>
          <a:xfrm>
            <a:off x="2581186" y="3935214"/>
            <a:ext cx="3175531" cy="372277"/>
          </a:xfrm>
          <a:prstGeom prst="rect">
            <a:avLst/>
          </a:prstGeom>
        </p:spPr>
      </p:pic>
      <p:sp>
        <p:nvSpPr>
          <p:cNvPr id="131" name="Círculo: Oco 130">
            <a:extLst>
              <a:ext uri="{FF2B5EF4-FFF2-40B4-BE49-F238E27FC236}">
                <a16:creationId xmlns:a16="http://schemas.microsoft.com/office/drawing/2014/main" id="{DB3FA00A-E54E-4231-A0CB-F6751F8C0C57}"/>
              </a:ext>
            </a:extLst>
          </p:cNvPr>
          <p:cNvSpPr/>
          <p:nvPr/>
        </p:nvSpPr>
        <p:spPr>
          <a:xfrm>
            <a:off x="6084168" y="5373880"/>
            <a:ext cx="529370" cy="498172"/>
          </a:xfrm>
          <a:prstGeom prst="donut">
            <a:avLst>
              <a:gd name="adj" fmla="val 924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9" name="Picture 3" descr="Image result for cancer icon">
            <a:hlinkClick r:id="rId8"/>
            <a:extLst>
              <a:ext uri="{FF2B5EF4-FFF2-40B4-BE49-F238E27FC236}">
                <a16:creationId xmlns:a16="http://schemas.microsoft.com/office/drawing/2014/main" id="{E0A09C10-32DB-4B17-8733-D2D589A14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00" b="94222" l="9778" r="89778">
                        <a14:foregroundMark x1="37333" y1="17333" x2="42667" y2="30667"/>
                        <a14:foregroundMark x1="33778" y1="20889" x2="52444" y2="63556"/>
                        <a14:foregroundMark x1="52444" y1="63556" x2="60889" y2="71556"/>
                        <a14:foregroundMark x1="30222" y1="82222" x2="62667" y2="42222"/>
                        <a14:foregroundMark x1="62667" y1="42222" x2="67556" y2="19556"/>
                        <a14:foregroundMark x1="67556" y1="19556" x2="46667" y2="8444"/>
                        <a14:foregroundMark x1="46667" y1="8444" x2="43111" y2="8444"/>
                        <a14:foregroundMark x1="56889" y1="63111" x2="71111" y2="80444"/>
                        <a14:foregroundMark x1="71111" y1="80444" x2="67556" y2="81333"/>
                        <a14:foregroundMark x1="68444" y1="94222" x2="68444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969" y="3354334"/>
            <a:ext cx="241009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Imagem 139">
            <a:extLst>
              <a:ext uri="{FF2B5EF4-FFF2-40B4-BE49-F238E27FC236}">
                <a16:creationId xmlns:a16="http://schemas.microsoft.com/office/drawing/2014/main" id="{218E78DF-DDB2-4B13-92E1-F5E09983276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78" b="96000" l="9778" r="89778">
                        <a14:foregroundMark x1="40889" y1="12444" x2="40889" y2="12444"/>
                        <a14:foregroundMark x1="40889" y1="5778" x2="40889" y2="5778"/>
                        <a14:foregroundMark x1="24889" y1="94222" x2="24889" y2="94222"/>
                        <a14:foregroundMark x1="64889" y1="96000" x2="64889" y2="96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102" y="3855961"/>
            <a:ext cx="247595" cy="247595"/>
          </a:xfrm>
          <a:prstGeom prst="rect">
            <a:avLst/>
          </a:prstGeom>
        </p:spPr>
      </p:pic>
      <p:pic>
        <p:nvPicPr>
          <p:cNvPr id="141" name="Imagem 140">
            <a:extLst>
              <a:ext uri="{FF2B5EF4-FFF2-40B4-BE49-F238E27FC236}">
                <a16:creationId xmlns:a16="http://schemas.microsoft.com/office/drawing/2014/main" id="{80424BA0-3FE8-45CE-9056-6D688258DF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17" y="3919682"/>
            <a:ext cx="230813" cy="186634"/>
          </a:xfrm>
          <a:prstGeom prst="rect">
            <a:avLst/>
          </a:prstGeom>
        </p:spPr>
      </p:pic>
      <p:pic>
        <p:nvPicPr>
          <p:cNvPr id="142" name="Picture 5" descr="Image result for suicide icon">
            <a:hlinkClick r:id="rId15"/>
            <a:extLst>
              <a:ext uri="{FF2B5EF4-FFF2-40B4-BE49-F238E27FC236}">
                <a16:creationId xmlns:a16="http://schemas.microsoft.com/office/drawing/2014/main" id="{0216969F-56AA-4916-AE6D-144FF1F6C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808" b="95855" l="9924" r="89695">
                        <a14:foregroundMark x1="50763" y1="95855" x2="50763" y2="95855"/>
                        <a14:foregroundMark x1="50000" y1="22798" x2="50000" y2="22798"/>
                        <a14:foregroundMark x1="50382" y1="8808" x2="50382" y2="8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095" y="3362257"/>
            <a:ext cx="327173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Imagem 142">
            <a:extLst>
              <a:ext uri="{FF2B5EF4-FFF2-40B4-BE49-F238E27FC236}">
                <a16:creationId xmlns:a16="http://schemas.microsoft.com/office/drawing/2014/main" id="{BC4A1D2B-3BA9-4691-861F-5CC89F059E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76872" y="2518835"/>
            <a:ext cx="243028" cy="243028"/>
          </a:xfrm>
          <a:prstGeom prst="rect">
            <a:avLst/>
          </a:prstGeom>
        </p:spPr>
      </p:pic>
      <p:pic>
        <p:nvPicPr>
          <p:cNvPr id="144" name="Imagem 143">
            <a:extLst>
              <a:ext uri="{FF2B5EF4-FFF2-40B4-BE49-F238E27FC236}">
                <a16:creationId xmlns:a16="http://schemas.microsoft.com/office/drawing/2014/main" id="{FB56631C-937A-4782-BA18-1B4E77784B1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500" b="92000" l="10000" r="90000">
                        <a14:foregroundMark x1="50500" y1="8500" x2="50500" y2="8500"/>
                        <a14:foregroundMark x1="60500" y1="92000" x2="60500" y2="92000"/>
                        <a14:foregroundMark x1="50500" y1="63000" x2="505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315" y="2297715"/>
            <a:ext cx="335094" cy="335094"/>
          </a:xfrm>
          <a:prstGeom prst="rect">
            <a:avLst/>
          </a:prstGeom>
        </p:spPr>
      </p:pic>
      <p:pic>
        <p:nvPicPr>
          <p:cNvPr id="145" name="Imagem 144">
            <a:extLst>
              <a:ext uri="{FF2B5EF4-FFF2-40B4-BE49-F238E27FC236}">
                <a16:creationId xmlns:a16="http://schemas.microsoft.com/office/drawing/2014/main" id="{39878F68-86BE-4F9F-BD5D-760BAE91204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30" y="2488524"/>
            <a:ext cx="241009" cy="24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9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err="1"/>
              <a:t>Overview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1034637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sz="2800" dirty="0"/>
              <a:t> </a:t>
            </a:r>
            <a:r>
              <a:rPr lang="en-US" dirty="0"/>
              <a:t>Question 2: </a:t>
            </a:r>
            <a:r>
              <a:rPr lang="en-GB" dirty="0"/>
              <a:t>What is the optimal number of hours to work that lead to a healthier life or more life expectancy? </a:t>
            </a:r>
          </a:p>
          <a:p>
            <a:r>
              <a:rPr lang="en-US" dirty="0"/>
              <a:t>Question 3: What is the relationship between, more people working and being healthier and live more?</a:t>
            </a:r>
          </a:p>
          <a:p>
            <a:r>
              <a:rPr lang="en-US" dirty="0"/>
              <a:t>Question 4: How does adult education influence our health?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762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GB" dirty="0"/>
              <a:t>Question 5: How does air exposure affect our health? </a:t>
            </a:r>
          </a:p>
          <a:p>
            <a:r>
              <a:rPr lang="en-GB" dirty="0"/>
              <a:t>Question 6: How does self-reported happiness corelates to Alcohol consumption, Smoking habits and Suicide rates?</a:t>
            </a:r>
          </a:p>
          <a:p>
            <a:r>
              <a:rPr lang="en-GB" dirty="0"/>
              <a:t>Question 7: Does a bigger social spending or a higher GDP in general influences people to live more and suicide, smoke and drink less?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7940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2- 7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Process is analogous for other questions.</a:t>
            </a:r>
          </a:p>
          <a:p>
            <a:pPr lvl="1"/>
            <a:endParaRPr lang="en-US" sz="2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14C035-D747-4347-AF89-36C2ACE99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r="35829" b="49756"/>
          <a:stretch/>
        </p:blipFill>
        <p:spPr>
          <a:xfrm>
            <a:off x="5533764" y="4951549"/>
            <a:ext cx="3059832" cy="157379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CE4B817-70D1-48B6-BAAD-94DF12B3D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66" t="56568" r="37872"/>
          <a:stretch/>
        </p:blipFill>
        <p:spPr>
          <a:xfrm>
            <a:off x="693732" y="2440729"/>
            <a:ext cx="1711893" cy="1772076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B9EDB852-D13D-49CC-AEBA-888C02437A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9" t="54534" r="63387"/>
          <a:stretch/>
        </p:blipFill>
        <p:spPr>
          <a:xfrm>
            <a:off x="3154017" y="2436372"/>
            <a:ext cx="1711893" cy="1387061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F7C0C0C5-95BD-4B3C-8BA5-65BE11222F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37" t="4446" r="7587" b="63187"/>
          <a:stretch/>
        </p:blipFill>
        <p:spPr>
          <a:xfrm>
            <a:off x="6084168" y="2284564"/>
            <a:ext cx="2366100" cy="1944216"/>
          </a:xfrm>
          <a:prstGeom prst="rect">
            <a:avLst/>
          </a:prstGeom>
        </p:spPr>
      </p:pic>
      <p:pic>
        <p:nvPicPr>
          <p:cNvPr id="121" name="Imagem 120">
            <a:extLst>
              <a:ext uri="{FF2B5EF4-FFF2-40B4-BE49-F238E27FC236}">
                <a16:creationId xmlns:a16="http://schemas.microsoft.com/office/drawing/2014/main" id="{39A5F8A8-84E8-435E-9045-645BF91BF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12" t="32672"/>
          <a:stretch/>
        </p:blipFill>
        <p:spPr>
          <a:xfrm>
            <a:off x="758635" y="4625592"/>
            <a:ext cx="1833931" cy="2124050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C99B51E3-DD07-4DDB-A2E8-52D0B985BE58}"/>
              </a:ext>
            </a:extLst>
          </p:cNvPr>
          <p:cNvSpPr txBox="1"/>
          <p:nvPr/>
        </p:nvSpPr>
        <p:spPr>
          <a:xfrm>
            <a:off x="6613538" y="6512262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Where?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378D97A9-FD0B-4690-8E94-375044763804}"/>
              </a:ext>
            </a:extLst>
          </p:cNvPr>
          <p:cNvSpPr txBox="1"/>
          <p:nvPr/>
        </p:nvSpPr>
        <p:spPr>
          <a:xfrm>
            <a:off x="1307513" y="422878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BA7B5A6D-D460-4432-90B9-EB1BE37154AC}"/>
              </a:ext>
            </a:extLst>
          </p:cNvPr>
          <p:cNvSpPr txBox="1"/>
          <p:nvPr/>
        </p:nvSpPr>
        <p:spPr>
          <a:xfrm>
            <a:off x="2569716" y="4304812"/>
            <a:ext cx="264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Understand the evolution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48C4101F-9ADE-4DB5-B81B-8CE715DD498C}"/>
              </a:ext>
            </a:extLst>
          </p:cNvPr>
          <p:cNvSpPr txBox="1"/>
          <p:nvPr/>
        </p:nvSpPr>
        <p:spPr>
          <a:xfrm>
            <a:off x="6029929" y="4282269"/>
            <a:ext cx="377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that correlated to health?</a:t>
            </a: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0FBAE34B-B3BF-452E-B0BC-FB7B69D21BB2}"/>
              </a:ext>
            </a:extLst>
          </p:cNvPr>
          <p:cNvSpPr txBox="1"/>
          <p:nvPr/>
        </p:nvSpPr>
        <p:spPr>
          <a:xfrm>
            <a:off x="2769120" y="4835155"/>
            <a:ext cx="1833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there many exceptions?</a:t>
            </a:r>
          </a:p>
        </p:txBody>
      </p:sp>
      <p:pic>
        <p:nvPicPr>
          <p:cNvPr id="127" name="Imagem 126">
            <a:extLst>
              <a:ext uri="{FF2B5EF4-FFF2-40B4-BE49-F238E27FC236}">
                <a16:creationId xmlns:a16="http://schemas.microsoft.com/office/drawing/2014/main" id="{7948FF99-D6A0-4198-84C4-DC9534B2E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04" t="81532" r="21659" b="3941"/>
          <a:stretch/>
        </p:blipFill>
        <p:spPr>
          <a:xfrm>
            <a:off x="2894001" y="5547874"/>
            <a:ext cx="2117292" cy="1145590"/>
          </a:xfrm>
          <a:prstGeom prst="rect">
            <a:avLst/>
          </a:prstGeom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5E319E56-41DD-4CD6-AC6C-3E8DE6344E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41" y="5604818"/>
            <a:ext cx="852339" cy="920526"/>
          </a:xfrm>
          <a:prstGeom prst="rect">
            <a:avLst/>
          </a:prstGeom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0927A6F8-873E-4670-BC98-9BB00805E7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05" t="47768" r="38756" b="41946"/>
          <a:stretch/>
        </p:blipFill>
        <p:spPr>
          <a:xfrm>
            <a:off x="2581186" y="3935214"/>
            <a:ext cx="3175531" cy="372277"/>
          </a:xfrm>
          <a:prstGeom prst="rect">
            <a:avLst/>
          </a:prstGeom>
        </p:spPr>
      </p:pic>
      <p:sp>
        <p:nvSpPr>
          <p:cNvPr id="131" name="Círculo: Oco 130">
            <a:extLst>
              <a:ext uri="{FF2B5EF4-FFF2-40B4-BE49-F238E27FC236}">
                <a16:creationId xmlns:a16="http://schemas.microsoft.com/office/drawing/2014/main" id="{DB3FA00A-E54E-4231-A0CB-F6751F8C0C57}"/>
              </a:ext>
            </a:extLst>
          </p:cNvPr>
          <p:cNvSpPr/>
          <p:nvPr/>
        </p:nvSpPr>
        <p:spPr>
          <a:xfrm>
            <a:off x="6084168" y="5373880"/>
            <a:ext cx="529370" cy="498172"/>
          </a:xfrm>
          <a:prstGeom prst="donut">
            <a:avLst>
              <a:gd name="adj" fmla="val 924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4" name="Picture 3" descr="Image result for cancer icon">
            <a:hlinkClick r:id="rId8"/>
            <a:extLst>
              <a:ext uri="{FF2B5EF4-FFF2-40B4-BE49-F238E27FC236}">
                <a16:creationId xmlns:a16="http://schemas.microsoft.com/office/drawing/2014/main" id="{DAC59714-9B87-4AF0-85F2-44612D71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00" b="94222" l="9778" r="89778">
                        <a14:foregroundMark x1="37333" y1="17333" x2="42667" y2="30667"/>
                        <a14:foregroundMark x1="33778" y1="20889" x2="52444" y2="63556"/>
                        <a14:foregroundMark x1="52444" y1="63556" x2="60889" y2="71556"/>
                        <a14:foregroundMark x1="30222" y1="82222" x2="62667" y2="42222"/>
                        <a14:foregroundMark x1="62667" y1="42222" x2="67556" y2="19556"/>
                        <a14:foregroundMark x1="67556" y1="19556" x2="46667" y2="8444"/>
                        <a14:foregroundMark x1="46667" y1="8444" x2="43111" y2="8444"/>
                        <a14:foregroundMark x1="56889" y1="63111" x2="71111" y2="80444"/>
                        <a14:foregroundMark x1="71111" y1="80444" x2="67556" y2="81333"/>
                        <a14:foregroundMark x1="68444" y1="94222" x2="68444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229" y="3400403"/>
            <a:ext cx="241009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78A89F66-6025-4F7A-A643-F72B1F768C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78" b="96000" l="9778" r="89778">
                        <a14:foregroundMark x1="40889" y1="12444" x2="40889" y2="12444"/>
                        <a14:foregroundMark x1="40889" y1="5778" x2="40889" y2="5778"/>
                        <a14:foregroundMark x1="24889" y1="94222" x2="24889" y2="94222"/>
                        <a14:foregroundMark x1="64889" y1="96000" x2="64889" y2="96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62" y="3902030"/>
            <a:ext cx="247595" cy="247595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E47E8216-34D4-442C-8509-77EA0656DE2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477" y="3965751"/>
            <a:ext cx="230813" cy="186634"/>
          </a:xfrm>
          <a:prstGeom prst="rect">
            <a:avLst/>
          </a:prstGeom>
        </p:spPr>
      </p:pic>
      <p:pic>
        <p:nvPicPr>
          <p:cNvPr id="77" name="Picture 5" descr="Image result for suicide icon">
            <a:hlinkClick r:id="rId15"/>
            <a:extLst>
              <a:ext uri="{FF2B5EF4-FFF2-40B4-BE49-F238E27FC236}">
                <a16:creationId xmlns:a16="http://schemas.microsoft.com/office/drawing/2014/main" id="{3EB457E2-5B00-4EF5-A0C2-33A07C1E0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808" b="95855" l="9924" r="89695">
                        <a14:foregroundMark x1="50763" y1="95855" x2="50763" y2="95855"/>
                        <a14:foregroundMark x1="50000" y1="22798" x2="50000" y2="22798"/>
                        <a14:foregroundMark x1="50382" y1="8808" x2="50382" y2="8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355" y="3408326"/>
            <a:ext cx="327173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01112C10-652E-4512-9079-0C36A87955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81132" y="2564904"/>
            <a:ext cx="243028" cy="243028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24DE8FC6-1B92-4479-ADD9-5C5C46C6FB3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500" b="92000" l="10000" r="90000">
                        <a14:foregroundMark x1="50500" y1="8500" x2="50500" y2="8500"/>
                        <a14:foregroundMark x1="60500" y1="92000" x2="60500" y2="92000"/>
                        <a14:foregroundMark x1="50500" y1="63000" x2="505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575" y="2343784"/>
            <a:ext cx="335094" cy="335094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A8EE978E-96EF-4539-A4F5-517E533CA209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90" y="2534593"/>
            <a:ext cx="241009" cy="24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1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interesting questions on the topic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Other questions:</a:t>
            </a:r>
          </a:p>
          <a:p>
            <a:r>
              <a:rPr lang="en-US" dirty="0"/>
              <a:t>Where is the wage higher?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Are Is there a good correlation between Self reported happiness and drinking alcohol?</a:t>
            </a:r>
          </a:p>
          <a:p>
            <a:endParaRPr lang="en-US" dirty="0"/>
          </a:p>
          <a:p>
            <a:pPr lvl="1"/>
            <a:endParaRPr lang="en-US" sz="2000" dirty="0"/>
          </a:p>
        </p:txBody>
      </p:sp>
      <p:pic>
        <p:nvPicPr>
          <p:cNvPr id="74" name="Imagem 73">
            <a:extLst>
              <a:ext uri="{FF2B5EF4-FFF2-40B4-BE49-F238E27FC236}">
                <a16:creationId xmlns:a16="http://schemas.microsoft.com/office/drawing/2014/main" id="{27859FE4-A694-4336-9CAF-CF2CA2D35B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r="35829" b="49756"/>
          <a:stretch/>
        </p:blipFill>
        <p:spPr>
          <a:xfrm>
            <a:off x="5664114" y="1978381"/>
            <a:ext cx="3059832" cy="1573795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FC7D8FD8-C801-47C2-9AB2-2985369170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66" t="56568" r="37872"/>
          <a:stretch/>
        </p:blipFill>
        <p:spPr>
          <a:xfrm>
            <a:off x="4246476" y="2570220"/>
            <a:ext cx="948607" cy="981956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49A7E2F5-F2DE-43DD-BB65-E745C66E8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076" t="82098" r="6512" b="3331"/>
          <a:stretch/>
        </p:blipFill>
        <p:spPr>
          <a:xfrm>
            <a:off x="6889624" y="5340998"/>
            <a:ext cx="2160240" cy="1259850"/>
          </a:xfrm>
          <a:prstGeom prst="rect">
            <a:avLst/>
          </a:prstGeom>
        </p:spPr>
      </p:pic>
      <p:sp>
        <p:nvSpPr>
          <p:cNvPr id="79" name="CaixaDeTexto 78">
            <a:extLst>
              <a:ext uri="{FF2B5EF4-FFF2-40B4-BE49-F238E27FC236}">
                <a16:creationId xmlns:a16="http://schemas.microsoft.com/office/drawing/2014/main" id="{11F8E448-5412-4895-A629-0B51775157AD}"/>
              </a:ext>
            </a:extLst>
          </p:cNvPr>
          <p:cNvSpPr txBox="1"/>
          <p:nvPr/>
        </p:nvSpPr>
        <p:spPr>
          <a:xfrm>
            <a:off x="4602806" y="3564693"/>
            <a:ext cx="265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 =&gt; Look at the map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E32551C-0550-43D1-A77B-EA28D186200A}"/>
              </a:ext>
            </a:extLst>
          </p:cNvPr>
          <p:cNvSpPr txBox="1"/>
          <p:nvPr/>
        </p:nvSpPr>
        <p:spPr>
          <a:xfrm>
            <a:off x="840357" y="648471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12320839-DFEC-4D96-96C6-E9DFD13E1A20}"/>
              </a:ext>
            </a:extLst>
          </p:cNvPr>
          <p:cNvSpPr txBox="1"/>
          <p:nvPr/>
        </p:nvSpPr>
        <p:spPr>
          <a:xfrm>
            <a:off x="1989804" y="5262430"/>
            <a:ext cx="180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star plot in variable selected in alcohol consumption</a:t>
            </a:r>
          </a:p>
        </p:txBody>
      </p:sp>
      <p:sp>
        <p:nvSpPr>
          <p:cNvPr id="86" name="Círculo: Oco 85">
            <a:extLst>
              <a:ext uri="{FF2B5EF4-FFF2-40B4-BE49-F238E27FC236}">
                <a16:creationId xmlns:a16="http://schemas.microsoft.com/office/drawing/2014/main" id="{9447FC35-9340-4A06-8595-2856D1B90FCA}"/>
              </a:ext>
            </a:extLst>
          </p:cNvPr>
          <p:cNvSpPr/>
          <p:nvPr/>
        </p:nvSpPr>
        <p:spPr>
          <a:xfrm>
            <a:off x="8030693" y="2892326"/>
            <a:ext cx="529370" cy="498172"/>
          </a:xfrm>
          <a:prstGeom prst="donut">
            <a:avLst>
              <a:gd name="adj" fmla="val 924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8FEE4416-B552-4BB8-97BF-D11609F4990B}"/>
              </a:ext>
            </a:extLst>
          </p:cNvPr>
          <p:cNvSpPr/>
          <p:nvPr/>
        </p:nvSpPr>
        <p:spPr>
          <a:xfrm>
            <a:off x="4984909" y="5526582"/>
            <a:ext cx="20072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Why that number? </a:t>
            </a:r>
          </a:p>
          <a:p>
            <a:r>
              <a:rPr lang="en-US" dirty="0"/>
              <a:t>Look at scatterplot</a:t>
            </a: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1DC0467C-DB35-4089-9DB7-9FED2D6203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112" t="6008" r="9838" b="64296"/>
          <a:stretch/>
        </p:blipFill>
        <p:spPr>
          <a:xfrm>
            <a:off x="3684073" y="5375444"/>
            <a:ext cx="1254094" cy="1109497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A4DA1376-276B-491F-BF20-5CD0C686B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38" t="57079" r="38056"/>
          <a:stretch/>
        </p:blipFill>
        <p:spPr>
          <a:xfrm>
            <a:off x="588902" y="5225090"/>
            <a:ext cx="1269200" cy="125985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1DAAEA15-802C-471E-B39E-A8663942D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943" y="5375444"/>
            <a:ext cx="1246224" cy="100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34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interesting questions on the topic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35280" cy="5214974"/>
          </a:xfrm>
        </p:spPr>
        <p:txBody>
          <a:bodyPr>
            <a:noAutofit/>
          </a:bodyPr>
          <a:lstStyle/>
          <a:p>
            <a:r>
              <a:rPr lang="en-US" dirty="0"/>
              <a:t>Other questions:</a:t>
            </a:r>
          </a:p>
          <a:p>
            <a:r>
              <a:rPr lang="en-US" dirty="0"/>
              <a:t>Are people getting unhappier?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Are people in Asia Working more hours?</a:t>
            </a:r>
          </a:p>
          <a:p>
            <a:pPr lvl="1"/>
            <a:endParaRPr lang="en-US" sz="2000" dirty="0"/>
          </a:p>
        </p:txBody>
      </p:sp>
      <p:pic>
        <p:nvPicPr>
          <p:cNvPr id="76" name="Imagem 75">
            <a:extLst>
              <a:ext uri="{FF2B5EF4-FFF2-40B4-BE49-F238E27FC236}">
                <a16:creationId xmlns:a16="http://schemas.microsoft.com/office/drawing/2014/main" id="{9BA7A765-9D25-473A-AD92-DBA108B85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49" t="54534" r="63387"/>
          <a:stretch/>
        </p:blipFill>
        <p:spPr>
          <a:xfrm>
            <a:off x="6812210" y="2483993"/>
            <a:ext cx="1711893" cy="1387061"/>
          </a:xfrm>
          <a:prstGeom prst="rect">
            <a:avLst/>
          </a:prstGeom>
        </p:spPr>
      </p:pic>
      <p:sp>
        <p:nvSpPr>
          <p:cNvPr id="79" name="CaixaDeTexto 78">
            <a:extLst>
              <a:ext uri="{FF2B5EF4-FFF2-40B4-BE49-F238E27FC236}">
                <a16:creationId xmlns:a16="http://schemas.microsoft.com/office/drawing/2014/main" id="{11F8E448-5412-4895-A629-0B51775157AD}"/>
              </a:ext>
            </a:extLst>
          </p:cNvPr>
          <p:cNvSpPr txBox="1"/>
          <p:nvPr/>
        </p:nvSpPr>
        <p:spPr>
          <a:xfrm>
            <a:off x="3942871" y="317230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E32551C-0550-43D1-A77B-EA28D186200A}"/>
              </a:ext>
            </a:extLst>
          </p:cNvPr>
          <p:cNvSpPr txBox="1"/>
          <p:nvPr/>
        </p:nvSpPr>
        <p:spPr>
          <a:xfrm>
            <a:off x="1133081" y="393402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pic>
        <p:nvPicPr>
          <p:cNvPr id="85" name="Imagem 84">
            <a:extLst>
              <a:ext uri="{FF2B5EF4-FFF2-40B4-BE49-F238E27FC236}">
                <a16:creationId xmlns:a16="http://schemas.microsoft.com/office/drawing/2014/main" id="{6E6EC4F2-455B-4420-A876-472AEC2597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5" t="47768" r="38756" b="41946"/>
          <a:stretch/>
        </p:blipFill>
        <p:spPr>
          <a:xfrm>
            <a:off x="2649426" y="3527544"/>
            <a:ext cx="3175531" cy="372277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A4DA1376-276B-491F-BF20-5CD0C686B3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38" t="57079" r="38056"/>
          <a:stretch/>
        </p:blipFill>
        <p:spPr>
          <a:xfrm>
            <a:off x="914080" y="2642653"/>
            <a:ext cx="1269200" cy="125985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0A5E03D-F940-4186-B4E7-9771567043EA}"/>
              </a:ext>
            </a:extLst>
          </p:cNvPr>
          <p:cNvSpPr/>
          <p:nvPr/>
        </p:nvSpPr>
        <p:spPr>
          <a:xfrm>
            <a:off x="5266102" y="2512888"/>
            <a:ext cx="14448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Look at distributions evolving </a:t>
            </a: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1749F925-0D9B-46A1-A58B-CAB92849F4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403" t="57256" r="37400"/>
          <a:stretch/>
        </p:blipFill>
        <p:spPr>
          <a:xfrm>
            <a:off x="723523" y="4846745"/>
            <a:ext cx="1812733" cy="1685610"/>
          </a:xfrm>
          <a:prstGeom prst="rect">
            <a:avLst/>
          </a:prstGeom>
        </p:spPr>
      </p:pic>
      <p:sp>
        <p:nvSpPr>
          <p:cNvPr id="89" name="CaixaDeTexto 88">
            <a:extLst>
              <a:ext uri="{FF2B5EF4-FFF2-40B4-BE49-F238E27FC236}">
                <a16:creationId xmlns:a16="http://schemas.microsoft.com/office/drawing/2014/main" id="{335E4A1E-A1B1-4CF7-80FB-10305DAC9628}"/>
              </a:ext>
            </a:extLst>
          </p:cNvPr>
          <p:cNvSpPr txBox="1"/>
          <p:nvPr/>
        </p:nvSpPr>
        <p:spPr>
          <a:xfrm>
            <a:off x="1255427" y="648718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</a:p>
        </p:txBody>
      </p:sp>
      <p:pic>
        <p:nvPicPr>
          <p:cNvPr id="62" name="Imagem 61">
            <a:extLst>
              <a:ext uri="{FF2B5EF4-FFF2-40B4-BE49-F238E27FC236}">
                <a16:creationId xmlns:a16="http://schemas.microsoft.com/office/drawing/2014/main" id="{9F0D65D4-7115-4099-80F2-56AC31C840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3300" b="41592"/>
          <a:stretch/>
        </p:blipFill>
        <p:spPr>
          <a:xfrm>
            <a:off x="4633523" y="4855611"/>
            <a:ext cx="3158694" cy="1817018"/>
          </a:xfrm>
          <a:prstGeom prst="rect">
            <a:avLst/>
          </a:prstGeom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78AF7411-FFC8-4AB0-9E38-A3CCC442B09A}"/>
              </a:ext>
            </a:extLst>
          </p:cNvPr>
          <p:cNvSpPr txBox="1"/>
          <p:nvPr/>
        </p:nvSpPr>
        <p:spPr>
          <a:xfrm>
            <a:off x="2836037" y="5134911"/>
            <a:ext cx="1591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Asia in the map, is the orange “stronger”?</a:t>
            </a:r>
          </a:p>
        </p:txBody>
      </p:sp>
    </p:spTree>
    <p:extLst>
      <p:ext uri="{BB962C8B-B14F-4D97-AF65-F5344CB8AC3E}">
        <p14:creationId xmlns:p14="http://schemas.microsoft.com/office/powerpoint/2010/main" val="272623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87CCC2D-A3F3-46D5-8B6B-C075BDFF47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" t="3801" r="6602" b="2750"/>
          <a:stretch/>
        </p:blipFill>
        <p:spPr>
          <a:xfrm rot="16200000">
            <a:off x="1801698" y="-101414"/>
            <a:ext cx="5540571" cy="7704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608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D5896C-21FB-4B6B-B0C2-5A87955806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8000"/>
                    </a14:imgEffect>
                    <a14:imgEffect>
                      <a14:saturation sat="88000"/>
                    </a14:imgEffect>
                    <a14:imgEffect>
                      <a14:brightnessContrast brigh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1" t="16401" r="17801" b="5901"/>
          <a:stretch/>
        </p:blipFill>
        <p:spPr>
          <a:xfrm rot="16200000">
            <a:off x="1820110" y="168206"/>
            <a:ext cx="5503747" cy="7272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2737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sp>
        <p:nvSpPr>
          <p:cNvPr id="3" name="AutoShape 2" descr="blob:file:///ac712994-8eb1-4864-ae40-292d32bf28d7">
            <a:extLst>
              <a:ext uri="{FF2B5EF4-FFF2-40B4-BE49-F238E27FC236}">
                <a16:creationId xmlns:a16="http://schemas.microsoft.com/office/drawing/2014/main" id="{0108B9B5-5786-4A0E-A158-59B170B6C3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3D0CBE2-F966-4F11-911B-B6EF61E4A5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0" t="6283" r="3293" b="4190"/>
          <a:stretch/>
        </p:blipFill>
        <p:spPr>
          <a:xfrm>
            <a:off x="924945" y="1196752"/>
            <a:ext cx="7294077" cy="5009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865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sp>
        <p:nvSpPr>
          <p:cNvPr id="3" name="AutoShape 2" descr="blob:file:///ac712994-8eb1-4864-ae40-292d32bf28d7">
            <a:extLst>
              <a:ext uri="{FF2B5EF4-FFF2-40B4-BE49-F238E27FC236}">
                <a16:creationId xmlns:a16="http://schemas.microsoft.com/office/drawing/2014/main" id="{0108B9B5-5786-4A0E-A158-59B170B6C3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F288BB5-13DE-4C55-A231-0CE5C8F4F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0" t="5901" r="6601" b="5901"/>
          <a:stretch/>
        </p:blipFill>
        <p:spPr>
          <a:xfrm rot="16200000">
            <a:off x="2214579" y="97773"/>
            <a:ext cx="4714810" cy="72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38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grpSp>
        <p:nvGrpSpPr>
          <p:cNvPr id="1028" name="Agrupar 1027">
            <a:extLst>
              <a:ext uri="{FF2B5EF4-FFF2-40B4-BE49-F238E27FC236}">
                <a16:creationId xmlns:a16="http://schemas.microsoft.com/office/drawing/2014/main" id="{3B354EB9-72AE-4D66-A550-3B9983DE6C65}"/>
              </a:ext>
            </a:extLst>
          </p:cNvPr>
          <p:cNvGrpSpPr/>
          <p:nvPr/>
        </p:nvGrpSpPr>
        <p:grpSpPr>
          <a:xfrm>
            <a:off x="0" y="857232"/>
            <a:ext cx="9144000" cy="6000768"/>
            <a:chOff x="0" y="857232"/>
            <a:chExt cx="9144000" cy="6000768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5874616-AB47-4424-BA81-CA999E8C9CE0}"/>
                </a:ext>
              </a:extLst>
            </p:cNvPr>
            <p:cNvSpPr/>
            <p:nvPr/>
          </p:nvSpPr>
          <p:spPr>
            <a:xfrm>
              <a:off x="3589375" y="4322127"/>
              <a:ext cx="189385" cy="21371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56341CA-E70F-4CF5-8345-68FF6A871AE5}"/>
                </a:ext>
              </a:extLst>
            </p:cNvPr>
            <p:cNvSpPr/>
            <p:nvPr/>
          </p:nvSpPr>
          <p:spPr>
            <a:xfrm>
              <a:off x="0" y="857232"/>
              <a:ext cx="9144000" cy="600076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F540A53-1949-4982-962C-FF09CF7D47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00"/>
            <a:stretch/>
          </p:blipFill>
          <p:spPr>
            <a:xfrm>
              <a:off x="419409" y="1484784"/>
              <a:ext cx="5222444" cy="2232248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045A33C-CAFB-4E59-8DF9-028277F66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48" t="16529" r="14763" b="3584"/>
            <a:stretch/>
          </p:blipFill>
          <p:spPr>
            <a:xfrm>
              <a:off x="6437523" y="1153312"/>
              <a:ext cx="1977214" cy="1711618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6FA13140-6A91-4F6D-AAFD-52916CD36859}"/>
                </a:ext>
              </a:extLst>
            </p:cNvPr>
            <p:cNvSpPr/>
            <p:nvPr/>
          </p:nvSpPr>
          <p:spPr>
            <a:xfrm>
              <a:off x="6113012" y="992990"/>
              <a:ext cx="999729" cy="6095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D85983B-8D30-4E03-BA23-B4FF2C61C5E9}"/>
                </a:ext>
              </a:extLst>
            </p:cNvPr>
            <p:cNvSpPr/>
            <p:nvPr/>
          </p:nvSpPr>
          <p:spPr>
            <a:xfrm>
              <a:off x="7993179" y="2669386"/>
              <a:ext cx="588780" cy="11006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D3A5CB96-C245-4ACB-A46F-E904C86C2A2D}"/>
                </a:ext>
              </a:extLst>
            </p:cNvPr>
            <p:cNvSpPr/>
            <p:nvPr/>
          </p:nvSpPr>
          <p:spPr>
            <a:xfrm>
              <a:off x="6626571" y="2864930"/>
              <a:ext cx="588780" cy="11006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60F511C2-AF3C-4681-B8F4-9C6FAA8DDF3D}"/>
                </a:ext>
              </a:extLst>
            </p:cNvPr>
            <p:cNvSpPr/>
            <p:nvPr/>
          </p:nvSpPr>
          <p:spPr>
            <a:xfrm>
              <a:off x="8093882" y="1340768"/>
              <a:ext cx="553072" cy="5390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exão reta 23">
              <a:extLst>
                <a:ext uri="{FF2B5EF4-FFF2-40B4-BE49-F238E27FC236}">
                  <a16:creationId xmlns:a16="http://schemas.microsoft.com/office/drawing/2014/main" id="{FE95B277-D851-4AAC-810F-75DE9311BF8A}"/>
                </a:ext>
              </a:extLst>
            </p:cNvPr>
            <p:cNvCxnSpPr/>
            <p:nvPr/>
          </p:nvCxnSpPr>
          <p:spPr>
            <a:xfrm>
              <a:off x="762379" y="4149080"/>
              <a:ext cx="453650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14AD73ED-AC63-452A-80AB-490952DA945E}"/>
                </a:ext>
              </a:extLst>
            </p:cNvPr>
            <p:cNvSpPr txBox="1"/>
            <p:nvPr/>
          </p:nvSpPr>
          <p:spPr>
            <a:xfrm>
              <a:off x="4957690" y="3826493"/>
              <a:ext cx="1977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2017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0DF32FA4-C449-4329-BCE4-30001FDE434C}"/>
                </a:ext>
              </a:extLst>
            </p:cNvPr>
            <p:cNvSpPr txBox="1"/>
            <p:nvPr/>
          </p:nvSpPr>
          <p:spPr>
            <a:xfrm>
              <a:off x="455053" y="3834058"/>
              <a:ext cx="1977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2007</a:t>
              </a:r>
            </a:p>
          </p:txBody>
        </p:sp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1DEFEB07-2A15-4E1E-8755-1654CE480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228418" y="3865895"/>
              <a:ext cx="836030" cy="839989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EF66CB7C-349F-421F-8D37-E24F8E195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7561810" y="3865895"/>
              <a:ext cx="836030" cy="839989"/>
            </a:xfrm>
            <a:prstGeom prst="rect">
              <a:avLst/>
            </a:prstGeom>
          </p:spPr>
        </p:pic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F5248608-5358-4FDA-88F7-62B165060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242480" y="4799655"/>
              <a:ext cx="836030" cy="839989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E54F5A71-1FA6-4DC1-AAB7-198818EED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7575872" y="4799655"/>
              <a:ext cx="836030" cy="839989"/>
            </a:xfrm>
            <a:prstGeom prst="rect">
              <a:avLst/>
            </a:prstGeom>
          </p:spPr>
        </p:pic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582B006C-EFAF-4E8B-8567-75AC85C64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252980" y="5824673"/>
              <a:ext cx="836030" cy="839989"/>
            </a:xfrm>
            <a:prstGeom prst="rect">
              <a:avLst/>
            </a:prstGeom>
          </p:spPr>
        </p:pic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D9E967C4-DDF0-49EF-804D-95BD3607A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7586372" y="5824673"/>
              <a:ext cx="836030" cy="839989"/>
            </a:xfrm>
            <a:prstGeom prst="rect">
              <a:avLst/>
            </a:prstGeom>
          </p:spPr>
        </p:pic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B4F50374-3F6B-403F-879D-26ED76010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1" t="16747" r="1034" b="14120"/>
            <a:stretch/>
          </p:blipFill>
          <p:spPr>
            <a:xfrm>
              <a:off x="6846603" y="2957940"/>
              <a:ext cx="836030" cy="839989"/>
            </a:xfrm>
            <a:prstGeom prst="rect">
              <a:avLst/>
            </a:prstGeom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50AB76A5-BB47-4FB4-91CE-072ABBC19A0D}"/>
                </a:ext>
              </a:extLst>
            </p:cNvPr>
            <p:cNvSpPr/>
            <p:nvPr/>
          </p:nvSpPr>
          <p:spPr>
            <a:xfrm>
              <a:off x="8107967" y="951003"/>
              <a:ext cx="652429" cy="6095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Conexão reta 52">
              <a:extLst>
                <a:ext uri="{FF2B5EF4-FFF2-40B4-BE49-F238E27FC236}">
                  <a16:creationId xmlns:a16="http://schemas.microsoft.com/office/drawing/2014/main" id="{C1E9D151-CFB3-457C-BDEA-156BF4F42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523" y="3126894"/>
              <a:ext cx="640849" cy="5389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xão reta 55">
              <a:extLst>
                <a:ext uri="{FF2B5EF4-FFF2-40B4-BE49-F238E27FC236}">
                  <a16:creationId xmlns:a16="http://schemas.microsoft.com/office/drawing/2014/main" id="{49A29D26-6886-4EE8-88EA-06DF4AE65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3192" y="4018724"/>
              <a:ext cx="640849" cy="5389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xão reta 56">
              <a:extLst>
                <a:ext uri="{FF2B5EF4-FFF2-40B4-BE49-F238E27FC236}">
                  <a16:creationId xmlns:a16="http://schemas.microsoft.com/office/drawing/2014/main" id="{B0DAE5ED-B1BC-499B-A411-6E02D08DEFB9}"/>
                </a:ext>
              </a:extLst>
            </p:cNvPr>
            <p:cNvCxnSpPr>
              <a:cxnSpLocks/>
            </p:cNvCxnSpPr>
            <p:nvPr/>
          </p:nvCxnSpPr>
          <p:spPr>
            <a:xfrm>
              <a:off x="6378646" y="4033496"/>
              <a:ext cx="660296" cy="5192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xão reta 60">
              <a:extLst>
                <a:ext uri="{FF2B5EF4-FFF2-40B4-BE49-F238E27FC236}">
                  <a16:creationId xmlns:a16="http://schemas.microsoft.com/office/drawing/2014/main" id="{C217DA91-33ED-43EB-BA57-7583C2D915CD}"/>
                </a:ext>
              </a:extLst>
            </p:cNvPr>
            <p:cNvCxnSpPr>
              <a:cxnSpLocks/>
            </p:cNvCxnSpPr>
            <p:nvPr/>
          </p:nvCxnSpPr>
          <p:spPr>
            <a:xfrm>
              <a:off x="6358622" y="5194188"/>
              <a:ext cx="689142" cy="146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xão reta 62">
              <a:extLst>
                <a:ext uri="{FF2B5EF4-FFF2-40B4-BE49-F238E27FC236}">
                  <a16:creationId xmlns:a16="http://schemas.microsoft.com/office/drawing/2014/main" id="{5EF1093D-F7FD-4290-A3E8-B35ED1AA4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9560" y="5286060"/>
              <a:ext cx="618009" cy="2243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xão reta 65">
              <a:extLst>
                <a:ext uri="{FF2B5EF4-FFF2-40B4-BE49-F238E27FC236}">
                  <a16:creationId xmlns:a16="http://schemas.microsoft.com/office/drawing/2014/main" id="{02FE72EA-1181-417A-A73A-4DDC180DB180}"/>
                </a:ext>
              </a:extLst>
            </p:cNvPr>
            <p:cNvCxnSpPr>
              <a:cxnSpLocks/>
              <a:endCxn id="45" idx="3"/>
            </p:cNvCxnSpPr>
            <p:nvPr/>
          </p:nvCxnSpPr>
          <p:spPr>
            <a:xfrm flipV="1">
              <a:off x="6376148" y="6244668"/>
              <a:ext cx="712862" cy="1372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xão reta 68">
              <a:extLst>
                <a:ext uri="{FF2B5EF4-FFF2-40B4-BE49-F238E27FC236}">
                  <a16:creationId xmlns:a16="http://schemas.microsoft.com/office/drawing/2014/main" id="{86E5E825-388E-4219-A595-60C0F82A931D}"/>
                </a:ext>
              </a:extLst>
            </p:cNvPr>
            <p:cNvCxnSpPr>
              <a:cxnSpLocks/>
            </p:cNvCxnSpPr>
            <p:nvPr/>
          </p:nvCxnSpPr>
          <p:spPr>
            <a:xfrm>
              <a:off x="7731013" y="6016260"/>
              <a:ext cx="614815" cy="3929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EAFA51EC-A04C-41EF-BAEB-DB10E8855509}"/>
                </a:ext>
              </a:extLst>
            </p:cNvPr>
            <p:cNvSpPr txBox="1"/>
            <p:nvPr/>
          </p:nvSpPr>
          <p:spPr>
            <a:xfrm>
              <a:off x="2608175" y="3697708"/>
              <a:ext cx="1977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2012</a:t>
              </a:r>
            </a:p>
          </p:txBody>
        </p:sp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2D09FC1C-8F3A-43CE-95E4-F28A93AC9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2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201739" y="4195825"/>
              <a:ext cx="1576740" cy="659223"/>
            </a:xfrm>
            <a:prstGeom prst="rect">
              <a:avLst/>
            </a:pr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EC982079-0A16-42FC-8B9B-C472058C3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37436" y="5432285"/>
              <a:ext cx="1576740" cy="659223"/>
            </a:xfrm>
            <a:prstGeom prst="rect">
              <a:avLst/>
            </a:pr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8760AD7F-1F22-4FBD-8F1C-32A41B27D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13398" y="4206231"/>
              <a:ext cx="1576740" cy="659223"/>
            </a:xfrm>
            <a:prstGeom prst="rect">
              <a:avLst/>
            </a:pr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4CD476AD-B599-469E-B3C8-7F6C082E3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65039" y="5468143"/>
              <a:ext cx="1576740" cy="659223"/>
            </a:xfrm>
            <a:prstGeom prst="rect">
              <a:avLst/>
            </a:pr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21866AF6-BBC5-467F-B39A-6087C8074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55724" y="6038103"/>
              <a:ext cx="1576740" cy="659223"/>
            </a:xfrm>
            <a:prstGeom prst="rect">
              <a:avLst/>
            </a:prstGeom>
          </p:spPr>
        </p:pic>
        <p:pic>
          <p:nvPicPr>
            <p:cNvPr id="79" name="Imagem 78">
              <a:extLst>
                <a:ext uri="{FF2B5EF4-FFF2-40B4-BE49-F238E27FC236}">
                  <a16:creationId xmlns:a16="http://schemas.microsoft.com/office/drawing/2014/main" id="{5745DE60-AF4A-4879-BE0D-2CA52C30A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09511" y="6019258"/>
              <a:ext cx="1570814" cy="656745"/>
            </a:xfrm>
            <a:prstGeom prst="rect">
              <a:avLst/>
            </a:prstGeom>
          </p:spPr>
        </p:pic>
        <p:pic>
          <p:nvPicPr>
            <p:cNvPr id="80" name="Imagem 79">
              <a:extLst>
                <a:ext uri="{FF2B5EF4-FFF2-40B4-BE49-F238E27FC236}">
                  <a16:creationId xmlns:a16="http://schemas.microsoft.com/office/drawing/2014/main" id="{3CCA6401-D14F-484A-8A58-59DFFBA59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7227" y="4879193"/>
              <a:ext cx="1576740" cy="659223"/>
            </a:xfrm>
            <a:prstGeom prst="rect">
              <a:avLst/>
            </a:prstGeom>
          </p:spPr>
        </p:pic>
        <p:pic>
          <p:nvPicPr>
            <p:cNvPr id="81" name="Imagem 80">
              <a:extLst>
                <a:ext uri="{FF2B5EF4-FFF2-40B4-BE49-F238E27FC236}">
                  <a16:creationId xmlns:a16="http://schemas.microsoft.com/office/drawing/2014/main" id="{AF4AF4A1-164F-4FE8-847D-85BC03FBF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9" t="9706" r="1" b="3034"/>
            <a:stretch/>
          </p:blipFill>
          <p:spPr>
            <a:xfrm>
              <a:off x="1908886" y="4808920"/>
              <a:ext cx="1576740" cy="659223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9DA8DF7-C475-4FDF-B882-475FD66EA09D}"/>
                </a:ext>
              </a:extLst>
            </p:cNvPr>
            <p:cNvSpPr/>
            <p:nvPr/>
          </p:nvSpPr>
          <p:spPr>
            <a:xfrm>
              <a:off x="2821181" y="4018724"/>
              <a:ext cx="242095" cy="26071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id="{046AEB30-DB9A-4C9A-B922-ABB6A811A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16033" y="4235577"/>
              <a:ext cx="2085878" cy="2480503"/>
            </a:xfrm>
            <a:prstGeom prst="rect">
              <a:avLst/>
            </a:prstGeom>
          </p:spPr>
        </p:pic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F2A48614-C31B-4099-87B1-A04AA2B43C74}"/>
                </a:ext>
              </a:extLst>
            </p:cNvPr>
            <p:cNvCxnSpPr>
              <a:cxnSpLocks/>
            </p:cNvCxnSpPr>
            <p:nvPr/>
          </p:nvCxnSpPr>
          <p:spPr>
            <a:xfrm>
              <a:off x="3449285" y="4428984"/>
              <a:ext cx="10362" cy="208861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EC59765-507B-43FF-88DE-AF76DA960A3A}"/>
                </a:ext>
              </a:extLst>
            </p:cNvPr>
            <p:cNvSpPr/>
            <p:nvPr/>
          </p:nvSpPr>
          <p:spPr>
            <a:xfrm rot="248162">
              <a:off x="3344072" y="5805440"/>
              <a:ext cx="221433" cy="2303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" name="Picture 3" descr="Image result for cancer icon">
              <a:hlinkClick r:id="rId11"/>
              <a:extLst>
                <a:ext uri="{FF2B5EF4-FFF2-40B4-BE49-F238E27FC236}">
                  <a16:creationId xmlns:a16="http://schemas.microsoft.com/office/drawing/2014/main" id="{87097793-0364-4C50-978B-ED3E93E2E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00" b="94222" l="9778" r="89778">
                          <a14:foregroundMark x1="37333" y1="17333" x2="42667" y2="30667"/>
                          <a14:foregroundMark x1="33778" y1="20889" x2="52444" y2="63556"/>
                          <a14:foregroundMark x1="52444" y1="63556" x2="60889" y2="71556"/>
                          <a14:foregroundMark x1="30222" y1="82222" x2="62667" y2="42222"/>
                          <a14:foregroundMark x1="62667" y1="42222" x2="67556" y2="19556"/>
                          <a14:foregroundMark x1="67556" y1="19556" x2="46667" y2="8444"/>
                          <a14:foregroundMark x1="46667" y1="8444" x2="43111" y2="8444"/>
                          <a14:foregroundMark x1="56889" y1="63111" x2="71111" y2="80444"/>
                          <a14:foregroundMark x1="71111" y1="80444" x2="67556" y2="81333"/>
                          <a14:foregroundMark x1="68444" y1="94222" x2="68444" y2="9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241" y="3196953"/>
              <a:ext cx="241009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Imagem 109">
              <a:extLst>
                <a:ext uri="{FF2B5EF4-FFF2-40B4-BE49-F238E27FC236}">
                  <a16:creationId xmlns:a16="http://schemas.microsoft.com/office/drawing/2014/main" id="{4CA847E6-1E0E-40F8-84D3-6EE8FC102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3806" y="4181719"/>
              <a:ext cx="230813" cy="186634"/>
            </a:xfrm>
            <a:prstGeom prst="rect">
              <a:avLst/>
            </a:prstGeom>
          </p:spPr>
        </p:pic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F828CE19-9564-43A0-940D-1B0FC8BC2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778" b="96000" l="9778" r="89778">
                          <a14:foregroundMark x1="40889" y1="12444" x2="40889" y2="12444"/>
                          <a14:foregroundMark x1="40889" y1="5778" x2="40889" y2="5778"/>
                          <a14:foregroundMark x1="24889" y1="94222" x2="24889" y2="94222"/>
                          <a14:foregroundMark x1="64889" y1="96000" x2="64889" y2="96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041" y="4039742"/>
              <a:ext cx="328611" cy="328611"/>
            </a:xfrm>
            <a:prstGeom prst="rect">
              <a:avLst/>
            </a:prstGeom>
          </p:spPr>
        </p:pic>
        <p:pic>
          <p:nvPicPr>
            <p:cNvPr id="1029" name="Picture 5" descr="Image result for suicide icon">
              <a:hlinkClick r:id="rId18"/>
              <a:extLst>
                <a:ext uri="{FF2B5EF4-FFF2-40B4-BE49-F238E27FC236}">
                  <a16:creationId xmlns:a16="http://schemas.microsoft.com/office/drawing/2014/main" id="{4544C201-4709-45A1-86CF-565327A20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8808" b="95855" l="9924" r="89695">
                          <a14:foregroundMark x1="50763" y1="95855" x2="50763" y2="95855"/>
                          <a14:foregroundMark x1="50000" y1="22798" x2="50000" y2="22798"/>
                          <a14:foregroundMark x1="50382" y1="8808" x2="50382" y2="88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9344" y="4984818"/>
              <a:ext cx="468532" cy="345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7E6AFB09-6794-4106-A00A-55D549D2D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200417" y="4984818"/>
              <a:ext cx="328611" cy="328611"/>
            </a:xfrm>
            <a:prstGeom prst="rect">
              <a:avLst/>
            </a:prstGeom>
          </p:spPr>
        </p:pic>
        <p:pic>
          <p:nvPicPr>
            <p:cNvPr id="125" name="Imagem 124">
              <a:extLst>
                <a:ext uri="{FF2B5EF4-FFF2-40B4-BE49-F238E27FC236}">
                  <a16:creationId xmlns:a16="http://schemas.microsoft.com/office/drawing/2014/main" id="{89BB5FAC-F08E-4D51-A224-72C8AC94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5371" y="5980181"/>
              <a:ext cx="428987" cy="428987"/>
            </a:xfrm>
            <a:prstGeom prst="rect">
              <a:avLst/>
            </a:prstGeom>
          </p:spPr>
        </p:pic>
        <p:pic>
          <p:nvPicPr>
            <p:cNvPr id="127" name="Imagem 126">
              <a:extLst>
                <a:ext uri="{FF2B5EF4-FFF2-40B4-BE49-F238E27FC236}">
                  <a16:creationId xmlns:a16="http://schemas.microsoft.com/office/drawing/2014/main" id="{62429C7C-D6F9-4680-AD4A-33C1941D3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8500" b="92000" l="10000" r="90000">
                          <a14:foregroundMark x1="50500" y1="8500" x2="50500" y2="8500"/>
                          <a14:foregroundMark x1="60500" y1="92000" x2="60500" y2="92000"/>
                          <a14:foregroundMark x1="50500" y1="63000" x2="50500" y2="63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3325" y="5910042"/>
              <a:ext cx="536421" cy="536421"/>
            </a:xfrm>
            <a:prstGeom prst="rect">
              <a:avLst/>
            </a:prstGeom>
          </p:spPr>
        </p:pic>
        <p:pic>
          <p:nvPicPr>
            <p:cNvPr id="131" name="Picture 3" descr="Image result for cancer icon">
              <a:hlinkClick r:id="rId11"/>
              <a:extLst>
                <a:ext uri="{FF2B5EF4-FFF2-40B4-BE49-F238E27FC236}">
                  <a16:creationId xmlns:a16="http://schemas.microsoft.com/office/drawing/2014/main" id="{64317DA0-3DEF-444F-A572-D0480094F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00" b="94222" l="9778" r="89778">
                          <a14:foregroundMark x1="37333" y1="17333" x2="42667" y2="30667"/>
                          <a14:foregroundMark x1="33778" y1="20889" x2="52444" y2="63556"/>
                          <a14:foregroundMark x1="52444" y1="63556" x2="60889" y2="71556"/>
                          <a14:foregroundMark x1="30222" y1="82222" x2="62667" y2="42222"/>
                          <a14:foregroundMark x1="62667" y1="42222" x2="67556" y2="19556"/>
                          <a14:foregroundMark x1="67556" y1="19556" x2="46667" y2="8444"/>
                          <a14:foregroundMark x1="46667" y1="8444" x2="43111" y2="8444"/>
                          <a14:foregroundMark x1="56889" y1="63111" x2="71111" y2="80444"/>
                          <a14:foregroundMark x1="71111" y1="80444" x2="67556" y2="81333"/>
                          <a14:foregroundMark x1="68444" y1="94222" x2="68444" y2="9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047" y="4219892"/>
              <a:ext cx="241009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Imagem 131">
              <a:extLst>
                <a:ext uri="{FF2B5EF4-FFF2-40B4-BE49-F238E27FC236}">
                  <a16:creationId xmlns:a16="http://schemas.microsoft.com/office/drawing/2014/main" id="{363E6873-97E4-4DB5-B587-BFE36F9F4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154" y="4816457"/>
              <a:ext cx="230813" cy="186634"/>
            </a:xfrm>
            <a:prstGeom prst="rect">
              <a:avLst/>
            </a:prstGeom>
          </p:spPr>
        </p:pic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A6014782-EE27-4B47-95F1-3AC85C7AF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778" b="96000" l="9778" r="89778">
                          <a14:foregroundMark x1="40889" y1="12444" x2="40889" y2="12444"/>
                          <a14:foregroundMark x1="40889" y1="5778" x2="40889" y2="5778"/>
                          <a14:foregroundMark x1="24889" y1="94222" x2="24889" y2="94222"/>
                          <a14:foregroundMark x1="64889" y1="96000" x2="64889" y2="96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703" y="5341229"/>
              <a:ext cx="328611" cy="328611"/>
            </a:xfrm>
            <a:prstGeom prst="rect">
              <a:avLst/>
            </a:prstGeom>
          </p:spPr>
        </p:pic>
        <p:pic>
          <p:nvPicPr>
            <p:cNvPr id="134" name="Imagem 133">
              <a:extLst>
                <a:ext uri="{FF2B5EF4-FFF2-40B4-BE49-F238E27FC236}">
                  <a16:creationId xmlns:a16="http://schemas.microsoft.com/office/drawing/2014/main" id="{519CCD9D-7212-405A-9A10-2D7B23568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953737" y="5890839"/>
              <a:ext cx="328611" cy="328611"/>
            </a:xfrm>
            <a:prstGeom prst="rect">
              <a:avLst/>
            </a:prstGeom>
          </p:spPr>
        </p:pic>
        <p:pic>
          <p:nvPicPr>
            <p:cNvPr id="135" name="Imagem 134">
              <a:extLst>
                <a:ext uri="{FF2B5EF4-FFF2-40B4-BE49-F238E27FC236}">
                  <a16:creationId xmlns:a16="http://schemas.microsoft.com/office/drawing/2014/main" id="{EB6D21FD-860B-4A0C-8262-B3E6D8880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43" y="6036588"/>
              <a:ext cx="258084" cy="258084"/>
            </a:xfrm>
            <a:prstGeom prst="rect">
              <a:avLst/>
            </a:prstGeom>
          </p:spPr>
        </p:pic>
        <p:pic>
          <p:nvPicPr>
            <p:cNvPr id="136" name="Imagem 135">
              <a:extLst>
                <a:ext uri="{FF2B5EF4-FFF2-40B4-BE49-F238E27FC236}">
                  <a16:creationId xmlns:a16="http://schemas.microsoft.com/office/drawing/2014/main" id="{BA2A1D97-1A2D-4998-A8B2-F10D7B069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8500" b="92000" l="10000" r="90000">
                          <a14:foregroundMark x1="50500" y1="8500" x2="50500" y2="8500"/>
                          <a14:foregroundMark x1="60500" y1="92000" x2="60500" y2="92000"/>
                          <a14:foregroundMark x1="50500" y1="63000" x2="50500" y2="63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94" y="5373216"/>
              <a:ext cx="383739" cy="383739"/>
            </a:xfrm>
            <a:prstGeom prst="rect">
              <a:avLst/>
            </a:prstGeom>
          </p:spPr>
        </p:pic>
        <p:pic>
          <p:nvPicPr>
            <p:cNvPr id="137" name="Picture 5" descr="Image result for suicide icon">
              <a:hlinkClick r:id="rId18"/>
              <a:extLst>
                <a:ext uri="{FF2B5EF4-FFF2-40B4-BE49-F238E27FC236}">
                  <a16:creationId xmlns:a16="http://schemas.microsoft.com/office/drawing/2014/main" id="{ADDA3B07-64FB-4A59-90EE-F055A2248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8808" b="95855" l="9924" r="89695">
                          <a14:foregroundMark x1="50763" y1="95855" x2="50763" y2="95855"/>
                          <a14:foregroundMark x1="50000" y1="22798" x2="50000" y2="22798"/>
                          <a14:foregroundMark x1="50382" y1="8808" x2="50382" y2="88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" y="4790128"/>
              <a:ext cx="468532" cy="345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" name="Imagem 1023">
              <a:extLst>
                <a:ext uri="{FF2B5EF4-FFF2-40B4-BE49-F238E27FC236}">
                  <a16:creationId xmlns:a16="http://schemas.microsoft.com/office/drawing/2014/main" id="{0A9EBAC3-1B6B-4033-9745-0659F0CDF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830" t="33857" r="33560" b="14035"/>
            <a:stretch/>
          </p:blipFill>
          <p:spPr>
            <a:xfrm>
              <a:off x="6426774" y="1092172"/>
              <a:ext cx="1919053" cy="1837643"/>
            </a:xfrm>
            <a:prstGeom prst="rect">
              <a:avLst/>
            </a:prstGeom>
          </p:spPr>
        </p:pic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3E237FC-2CD9-4075-BE0C-C9D1BFD8C0BA}"/>
                </a:ext>
              </a:extLst>
            </p:cNvPr>
            <p:cNvSpPr/>
            <p:nvPr/>
          </p:nvSpPr>
          <p:spPr>
            <a:xfrm>
              <a:off x="3380326" y="5816162"/>
              <a:ext cx="154076" cy="170696"/>
            </a:xfrm>
            <a:prstGeom prst="ellipse">
              <a:avLst/>
            </a:prstGeom>
            <a:solidFill>
              <a:srgbClr val="8C4C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3" name="Imagem 1032">
            <a:extLst>
              <a:ext uri="{FF2B5EF4-FFF2-40B4-BE49-F238E27FC236}">
                <a16:creationId xmlns:a16="http://schemas.microsoft.com/office/drawing/2014/main" id="{D892A1D4-FE51-47D1-A476-22EB3EA17E3E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954" y="889229"/>
            <a:ext cx="395699" cy="395699"/>
          </a:xfrm>
          <a:prstGeom prst="rect">
            <a:avLst/>
          </a:prstGeom>
        </p:spPr>
      </p:pic>
      <p:pic>
        <p:nvPicPr>
          <p:cNvPr id="153" name="Picture 3" descr="Image result for cancer icon">
            <a:hlinkClick r:id="rId11"/>
            <a:extLst>
              <a:ext uri="{FF2B5EF4-FFF2-40B4-BE49-F238E27FC236}">
                <a16:creationId xmlns:a16="http://schemas.microsoft.com/office/drawing/2014/main" id="{6D125158-328B-4EB3-B6A6-CF1AB881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00" b="94222" l="9778" r="89778">
                        <a14:foregroundMark x1="37333" y1="17333" x2="42667" y2="30667"/>
                        <a14:foregroundMark x1="33778" y1="20889" x2="52444" y2="63556"/>
                        <a14:foregroundMark x1="52444" y1="63556" x2="60889" y2="71556"/>
                        <a14:foregroundMark x1="30222" y1="82222" x2="62667" y2="42222"/>
                        <a14:foregroundMark x1="62667" y1="42222" x2="67556" y2="19556"/>
                        <a14:foregroundMark x1="67556" y1="19556" x2="46667" y2="8444"/>
                        <a14:foregroundMark x1="46667" y1="8444" x2="43111" y2="8444"/>
                        <a14:foregroundMark x1="56889" y1="63111" x2="71111" y2="80444"/>
                        <a14:foregroundMark x1="71111" y1="80444" x2="67556" y2="81333"/>
                        <a14:foregroundMark x1="68444" y1="94222" x2="68444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359" y="2165015"/>
            <a:ext cx="241009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Imagem 153">
            <a:extLst>
              <a:ext uri="{FF2B5EF4-FFF2-40B4-BE49-F238E27FC236}">
                <a16:creationId xmlns:a16="http://schemas.microsoft.com/office/drawing/2014/main" id="{18210870-F94B-42D0-9823-E398C693691F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5778" b="96000" l="9778" r="89778">
                        <a14:foregroundMark x1="40889" y1="12444" x2="40889" y2="12444"/>
                        <a14:foregroundMark x1="40889" y1="5778" x2="40889" y2="5778"/>
                        <a14:foregroundMark x1="24889" y1="94222" x2="24889" y2="94222"/>
                        <a14:foregroundMark x1="64889" y1="96000" x2="64889" y2="96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492" y="2666642"/>
            <a:ext cx="247595" cy="247595"/>
          </a:xfrm>
          <a:prstGeom prst="rect">
            <a:avLst/>
          </a:prstGeom>
        </p:spPr>
      </p:pic>
      <p:pic>
        <p:nvPicPr>
          <p:cNvPr id="155" name="Imagem 154">
            <a:extLst>
              <a:ext uri="{FF2B5EF4-FFF2-40B4-BE49-F238E27FC236}">
                <a16:creationId xmlns:a16="http://schemas.microsoft.com/office/drawing/2014/main" id="{D54D6F23-171C-42CA-A1EF-7E4FECFCD24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07" y="2730363"/>
            <a:ext cx="230813" cy="186634"/>
          </a:xfrm>
          <a:prstGeom prst="rect">
            <a:avLst/>
          </a:prstGeom>
        </p:spPr>
      </p:pic>
      <p:pic>
        <p:nvPicPr>
          <p:cNvPr id="156" name="Picture 5" descr="Image result for suicide icon">
            <a:hlinkClick r:id="rId18"/>
            <a:extLst>
              <a:ext uri="{FF2B5EF4-FFF2-40B4-BE49-F238E27FC236}">
                <a16:creationId xmlns:a16="http://schemas.microsoft.com/office/drawing/2014/main" id="{29356EAA-8A97-4143-8229-9BFDB57E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8808" b="95855" l="9924" r="89695">
                        <a14:foregroundMark x1="50763" y1="95855" x2="50763" y2="95855"/>
                        <a14:foregroundMark x1="50000" y1="22798" x2="50000" y2="22798"/>
                        <a14:foregroundMark x1="50382" y1="8808" x2="50382" y2="8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85" y="2172938"/>
            <a:ext cx="327173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Imagem 156">
            <a:extLst>
              <a:ext uri="{FF2B5EF4-FFF2-40B4-BE49-F238E27FC236}">
                <a16:creationId xmlns:a16="http://schemas.microsoft.com/office/drawing/2014/main" id="{0A2A988B-0899-4EAA-A009-FBB9AADFEEE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58262" y="1329516"/>
            <a:ext cx="243028" cy="243028"/>
          </a:xfrm>
          <a:prstGeom prst="rect">
            <a:avLst/>
          </a:prstGeom>
        </p:spPr>
      </p:pic>
      <p:pic>
        <p:nvPicPr>
          <p:cNvPr id="158" name="Imagem 157">
            <a:extLst>
              <a:ext uri="{FF2B5EF4-FFF2-40B4-BE49-F238E27FC236}">
                <a16:creationId xmlns:a16="http://schemas.microsoft.com/office/drawing/2014/main" id="{DA7E055B-2CA1-4BBB-9DB4-97217CD9E05A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8500" b="92000" l="10000" r="90000">
                        <a14:foregroundMark x1="50500" y1="8500" x2="50500" y2="8500"/>
                        <a14:foregroundMark x1="60500" y1="92000" x2="60500" y2="92000"/>
                        <a14:foregroundMark x1="50500" y1="63000" x2="505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705" y="1108396"/>
            <a:ext cx="335094" cy="335094"/>
          </a:xfrm>
          <a:prstGeom prst="rect">
            <a:avLst/>
          </a:prstGeom>
        </p:spPr>
      </p:pic>
      <p:pic>
        <p:nvPicPr>
          <p:cNvPr id="159" name="Imagem 158">
            <a:extLst>
              <a:ext uri="{FF2B5EF4-FFF2-40B4-BE49-F238E27FC236}">
                <a16:creationId xmlns:a16="http://schemas.microsoft.com/office/drawing/2014/main" id="{7AE34B35-377B-4853-A309-54CEBF89953B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0" y="1299205"/>
            <a:ext cx="241009" cy="24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56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F0275EA-3D10-40C5-9E37-6B5ADF1E33D5}"/>
              </a:ext>
            </a:extLst>
          </p:cNvPr>
          <p:cNvGrpSpPr/>
          <p:nvPr/>
        </p:nvGrpSpPr>
        <p:grpSpPr>
          <a:xfrm>
            <a:off x="0" y="857232"/>
            <a:ext cx="9144000" cy="6000768"/>
            <a:chOff x="0" y="857232"/>
            <a:chExt cx="9144000" cy="6000768"/>
          </a:xfrm>
        </p:grpSpPr>
        <p:grpSp>
          <p:nvGrpSpPr>
            <p:cNvPr id="1028" name="Agrupar 1027">
              <a:extLst>
                <a:ext uri="{FF2B5EF4-FFF2-40B4-BE49-F238E27FC236}">
                  <a16:creationId xmlns:a16="http://schemas.microsoft.com/office/drawing/2014/main" id="{3B354EB9-72AE-4D66-A550-3B9983DE6C65}"/>
                </a:ext>
              </a:extLst>
            </p:cNvPr>
            <p:cNvGrpSpPr/>
            <p:nvPr/>
          </p:nvGrpSpPr>
          <p:grpSpPr>
            <a:xfrm>
              <a:off x="0" y="857232"/>
              <a:ext cx="9144000" cy="6000768"/>
              <a:chOff x="0" y="857232"/>
              <a:chExt cx="9144000" cy="6000768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5874616-AB47-4424-BA81-CA999E8C9CE0}"/>
                  </a:ext>
                </a:extLst>
              </p:cNvPr>
              <p:cNvSpPr/>
              <p:nvPr/>
            </p:nvSpPr>
            <p:spPr>
              <a:xfrm>
                <a:off x="3589375" y="4322127"/>
                <a:ext cx="189385" cy="21371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156341CA-E70F-4CF5-8345-68FF6A871AE5}"/>
                  </a:ext>
                </a:extLst>
              </p:cNvPr>
              <p:cNvSpPr/>
              <p:nvPr/>
            </p:nvSpPr>
            <p:spPr>
              <a:xfrm>
                <a:off x="0" y="857232"/>
                <a:ext cx="9144000" cy="600076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FF540A53-1949-4982-962C-FF09CF7D47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000"/>
              <a:stretch/>
            </p:blipFill>
            <p:spPr>
              <a:xfrm>
                <a:off x="419409" y="1484784"/>
                <a:ext cx="5222444" cy="2232248"/>
              </a:xfrm>
              <a:prstGeom prst="rect">
                <a:avLst/>
              </a:prstGeom>
            </p:spPr>
          </p:pic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id="{4045A33C-CAFB-4E59-8DF9-028277F66D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48" t="16529" r="14763" b="3584"/>
              <a:stretch/>
            </p:blipFill>
            <p:spPr>
              <a:xfrm>
                <a:off x="6437523" y="1153312"/>
                <a:ext cx="1977214" cy="1711618"/>
              </a:xfrm>
              <a:prstGeom prst="rect">
                <a:avLst/>
              </a:prstGeom>
            </p:spPr>
          </p:pic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6FA13140-6A91-4F6D-AAFD-52916CD36859}"/>
                  </a:ext>
                </a:extLst>
              </p:cNvPr>
              <p:cNvSpPr/>
              <p:nvPr/>
            </p:nvSpPr>
            <p:spPr>
              <a:xfrm>
                <a:off x="6113012" y="992990"/>
                <a:ext cx="999729" cy="60954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D85983B-8D30-4E03-BA23-B4FF2C61C5E9}"/>
                  </a:ext>
                </a:extLst>
              </p:cNvPr>
              <p:cNvSpPr/>
              <p:nvPr/>
            </p:nvSpPr>
            <p:spPr>
              <a:xfrm>
                <a:off x="7993179" y="2669386"/>
                <a:ext cx="588780" cy="11006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D3A5CB96-C245-4ACB-A46F-E904C86C2A2D}"/>
                  </a:ext>
                </a:extLst>
              </p:cNvPr>
              <p:cNvSpPr/>
              <p:nvPr/>
            </p:nvSpPr>
            <p:spPr>
              <a:xfrm>
                <a:off x="6626571" y="2864930"/>
                <a:ext cx="588780" cy="11006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60F511C2-AF3C-4681-B8F4-9C6FAA8DDF3D}"/>
                  </a:ext>
                </a:extLst>
              </p:cNvPr>
              <p:cNvSpPr/>
              <p:nvPr/>
            </p:nvSpPr>
            <p:spPr>
              <a:xfrm>
                <a:off x="8093882" y="1340768"/>
                <a:ext cx="553072" cy="53903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Conexão reta 23">
                <a:extLst>
                  <a:ext uri="{FF2B5EF4-FFF2-40B4-BE49-F238E27FC236}">
                    <a16:creationId xmlns:a16="http://schemas.microsoft.com/office/drawing/2014/main" id="{FE95B277-D851-4AAC-810F-75DE9311BF8A}"/>
                  </a:ext>
                </a:extLst>
              </p:cNvPr>
              <p:cNvCxnSpPr/>
              <p:nvPr/>
            </p:nvCxnSpPr>
            <p:spPr>
              <a:xfrm>
                <a:off x="762379" y="4149080"/>
                <a:ext cx="453650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14AD73ED-AC63-452A-80AB-490952DA945E}"/>
                  </a:ext>
                </a:extLst>
              </p:cNvPr>
              <p:cNvSpPr txBox="1"/>
              <p:nvPr/>
            </p:nvSpPr>
            <p:spPr>
              <a:xfrm>
                <a:off x="4957690" y="3826493"/>
                <a:ext cx="1977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badi Extra Light" panose="020B0604020202020204" pitchFamily="34" charset="0"/>
                  </a:rPr>
                  <a:t>2017</a:t>
                </a:r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0DF32FA4-C449-4329-BCE4-30001FDE434C}"/>
                  </a:ext>
                </a:extLst>
              </p:cNvPr>
              <p:cNvSpPr txBox="1"/>
              <p:nvPr/>
            </p:nvSpPr>
            <p:spPr>
              <a:xfrm>
                <a:off x="455053" y="3834058"/>
                <a:ext cx="1977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badi Extra Light" panose="020B0604020202020204" pitchFamily="34" charset="0"/>
                  </a:rPr>
                  <a:t>2007</a:t>
                </a:r>
              </a:p>
            </p:txBody>
          </p:sp>
          <p:pic>
            <p:nvPicPr>
              <p:cNvPr id="29" name="Imagem 28">
                <a:extLst>
                  <a:ext uri="{FF2B5EF4-FFF2-40B4-BE49-F238E27FC236}">
                    <a16:creationId xmlns:a16="http://schemas.microsoft.com/office/drawing/2014/main" id="{1DEFEB07-2A15-4E1E-8755-1654CE480E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228418" y="386589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30" name="Imagem 29">
                <a:extLst>
                  <a:ext uri="{FF2B5EF4-FFF2-40B4-BE49-F238E27FC236}">
                    <a16:creationId xmlns:a16="http://schemas.microsoft.com/office/drawing/2014/main" id="{EF66CB7C-349F-421F-8D37-E24F8E1954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7561810" y="386589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2" name="Imagem 41">
                <a:extLst>
                  <a:ext uri="{FF2B5EF4-FFF2-40B4-BE49-F238E27FC236}">
                    <a16:creationId xmlns:a16="http://schemas.microsoft.com/office/drawing/2014/main" id="{F5248608-5358-4FDA-88F7-62B1650603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242480" y="479965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E54F5A71-1FA6-4DC1-AAB7-198818EEDC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7575872" y="479965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5" name="Imagem 44">
                <a:extLst>
                  <a:ext uri="{FF2B5EF4-FFF2-40B4-BE49-F238E27FC236}">
                    <a16:creationId xmlns:a16="http://schemas.microsoft.com/office/drawing/2014/main" id="{582B006C-EFAF-4E8B-8567-75AC85C644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252980" y="5824673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6" name="Imagem 45">
                <a:extLst>
                  <a:ext uri="{FF2B5EF4-FFF2-40B4-BE49-F238E27FC236}">
                    <a16:creationId xmlns:a16="http://schemas.microsoft.com/office/drawing/2014/main" id="{D9E967C4-DDF0-49EF-804D-95BD3607A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7586372" y="5824673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49" name="Imagem 48">
                <a:extLst>
                  <a:ext uri="{FF2B5EF4-FFF2-40B4-BE49-F238E27FC236}">
                    <a16:creationId xmlns:a16="http://schemas.microsoft.com/office/drawing/2014/main" id="{B4F50374-3F6B-403F-879D-26ED760104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846603" y="2957940"/>
                <a:ext cx="836030" cy="839989"/>
              </a:xfrm>
              <a:prstGeom prst="rect">
                <a:avLst/>
              </a:prstGeom>
            </p:spPr>
          </p:pic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50AB76A5-BB47-4FB4-91CE-072ABBC19A0D}"/>
                  </a:ext>
                </a:extLst>
              </p:cNvPr>
              <p:cNvSpPr/>
              <p:nvPr/>
            </p:nvSpPr>
            <p:spPr>
              <a:xfrm>
                <a:off x="8107967" y="951003"/>
                <a:ext cx="652429" cy="60954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Conexão reta 52">
                <a:extLst>
                  <a:ext uri="{FF2B5EF4-FFF2-40B4-BE49-F238E27FC236}">
                    <a16:creationId xmlns:a16="http://schemas.microsoft.com/office/drawing/2014/main" id="{C1E9D151-CFB3-457C-BDEA-156BF4F42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5523" y="3126894"/>
                <a:ext cx="640849" cy="5389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xão reta 55">
                <a:extLst>
                  <a:ext uri="{FF2B5EF4-FFF2-40B4-BE49-F238E27FC236}">
                    <a16:creationId xmlns:a16="http://schemas.microsoft.com/office/drawing/2014/main" id="{49A29D26-6886-4EE8-88EA-06DF4AE65D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93192" y="4018724"/>
                <a:ext cx="640849" cy="5389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xão reta 56">
                <a:extLst>
                  <a:ext uri="{FF2B5EF4-FFF2-40B4-BE49-F238E27FC236}">
                    <a16:creationId xmlns:a16="http://schemas.microsoft.com/office/drawing/2014/main" id="{B0DAE5ED-B1BC-499B-A411-6E02D08DEF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8646" y="4033496"/>
                <a:ext cx="660296" cy="5192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xão reta 60">
                <a:extLst>
                  <a:ext uri="{FF2B5EF4-FFF2-40B4-BE49-F238E27FC236}">
                    <a16:creationId xmlns:a16="http://schemas.microsoft.com/office/drawing/2014/main" id="{C217DA91-33ED-43EB-BA57-7583C2D91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622" y="5194188"/>
                <a:ext cx="689142" cy="14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xão reta 62">
                <a:extLst>
                  <a:ext uri="{FF2B5EF4-FFF2-40B4-BE49-F238E27FC236}">
                    <a16:creationId xmlns:a16="http://schemas.microsoft.com/office/drawing/2014/main" id="{5EF1093D-F7FD-4290-A3E8-B35ED1AA49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9560" y="5286060"/>
                <a:ext cx="618009" cy="2243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xão reta 65">
                <a:extLst>
                  <a:ext uri="{FF2B5EF4-FFF2-40B4-BE49-F238E27FC236}">
                    <a16:creationId xmlns:a16="http://schemas.microsoft.com/office/drawing/2014/main" id="{02FE72EA-1181-417A-A73A-4DDC180DB180}"/>
                  </a:ext>
                </a:extLst>
              </p:cNvPr>
              <p:cNvCxnSpPr>
                <a:cxnSpLocks/>
                <a:endCxn id="45" idx="3"/>
              </p:cNvCxnSpPr>
              <p:nvPr/>
            </p:nvCxnSpPr>
            <p:spPr>
              <a:xfrm flipV="1">
                <a:off x="6376148" y="6244668"/>
                <a:ext cx="712862" cy="1372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xão reta 68">
                <a:extLst>
                  <a:ext uri="{FF2B5EF4-FFF2-40B4-BE49-F238E27FC236}">
                    <a16:creationId xmlns:a16="http://schemas.microsoft.com/office/drawing/2014/main" id="{86E5E825-388E-4219-A595-60C0F82A9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1013" y="6016260"/>
                <a:ext cx="614815" cy="392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EAFA51EC-A04C-41EF-BAEB-DB10E8855509}"/>
                  </a:ext>
                </a:extLst>
              </p:cNvPr>
              <p:cNvSpPr txBox="1"/>
              <p:nvPr/>
            </p:nvSpPr>
            <p:spPr>
              <a:xfrm>
                <a:off x="2608175" y="3697708"/>
                <a:ext cx="1977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badi Extra Light" panose="020B0604020202020204" pitchFamily="34" charset="0"/>
                  </a:rPr>
                  <a:t>2012</a:t>
                </a:r>
              </a:p>
            </p:txBody>
          </p:sp>
          <p:pic>
            <p:nvPicPr>
              <p:cNvPr id="74" name="Imagem 73">
                <a:extLst>
                  <a:ext uri="{FF2B5EF4-FFF2-40B4-BE49-F238E27FC236}">
                    <a16:creationId xmlns:a16="http://schemas.microsoft.com/office/drawing/2014/main" id="{2D09FC1C-8F3A-43CE-95E4-F28A93AC9F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2">
                    <a:lumMod val="75000"/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5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201739" y="4195825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5" name="Imagem 74">
                <a:extLst>
                  <a:ext uri="{FF2B5EF4-FFF2-40B4-BE49-F238E27FC236}">
                    <a16:creationId xmlns:a16="http://schemas.microsoft.com/office/drawing/2014/main" id="{EC982079-0A16-42FC-8B9B-C472058C3D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37436" y="5432285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6" name="Imagem 75">
                <a:extLst>
                  <a:ext uri="{FF2B5EF4-FFF2-40B4-BE49-F238E27FC236}">
                    <a16:creationId xmlns:a16="http://schemas.microsoft.com/office/drawing/2014/main" id="{8760AD7F-1F22-4FBD-8F1C-32A41B27D7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13398" y="4206231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7" name="Imagem 76">
                <a:extLst>
                  <a:ext uri="{FF2B5EF4-FFF2-40B4-BE49-F238E27FC236}">
                    <a16:creationId xmlns:a16="http://schemas.microsoft.com/office/drawing/2014/main" id="{4CD476AD-B599-469E-B3C8-7F6C082E3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65039" y="5468143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8" name="Imagem 77">
                <a:extLst>
                  <a:ext uri="{FF2B5EF4-FFF2-40B4-BE49-F238E27FC236}">
                    <a16:creationId xmlns:a16="http://schemas.microsoft.com/office/drawing/2014/main" id="{21866AF6-BBC5-467F-B39A-6087C80749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55724" y="6038103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79" name="Imagem 78">
                <a:extLst>
                  <a:ext uri="{FF2B5EF4-FFF2-40B4-BE49-F238E27FC236}">
                    <a16:creationId xmlns:a16="http://schemas.microsoft.com/office/drawing/2014/main" id="{5745DE60-AF4A-4879-BE0D-2CA52C30A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09511" y="6019258"/>
                <a:ext cx="1570814" cy="656745"/>
              </a:xfrm>
              <a:prstGeom prst="rect">
                <a:avLst/>
              </a:prstGeom>
            </p:spPr>
          </p:pic>
          <p:pic>
            <p:nvPicPr>
              <p:cNvPr id="80" name="Imagem 79">
                <a:extLst>
                  <a:ext uri="{FF2B5EF4-FFF2-40B4-BE49-F238E27FC236}">
                    <a16:creationId xmlns:a16="http://schemas.microsoft.com/office/drawing/2014/main" id="{3CCA6401-D14F-484A-8A58-59DFFBA594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7227" y="4879193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81" name="Imagem 80">
                <a:extLst>
                  <a:ext uri="{FF2B5EF4-FFF2-40B4-BE49-F238E27FC236}">
                    <a16:creationId xmlns:a16="http://schemas.microsoft.com/office/drawing/2014/main" id="{AF4AF4A1-164F-4FE8-847D-85BC03FBF2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08886" y="4808920"/>
                <a:ext cx="1576740" cy="659223"/>
              </a:xfrm>
              <a:prstGeom prst="rect">
                <a:avLst/>
              </a:prstGeom>
            </p:spPr>
          </p:pic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9DA8DF7-C475-4FDF-B882-475FD66EA09D}"/>
                  </a:ext>
                </a:extLst>
              </p:cNvPr>
              <p:cNvSpPr/>
              <p:nvPr/>
            </p:nvSpPr>
            <p:spPr>
              <a:xfrm>
                <a:off x="2821181" y="4018724"/>
                <a:ext cx="242095" cy="2607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3" name="Imagem 82">
                <a:extLst>
                  <a:ext uri="{FF2B5EF4-FFF2-40B4-BE49-F238E27FC236}">
                    <a16:creationId xmlns:a16="http://schemas.microsoft.com/office/drawing/2014/main" id="{046AEB30-DB9A-4C9A-B922-ABB6A811A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16033" y="4235577"/>
                <a:ext cx="2085878" cy="2480503"/>
              </a:xfrm>
              <a:prstGeom prst="rect">
                <a:avLst/>
              </a:prstGeom>
            </p:spPr>
          </p:pic>
          <p:cxnSp>
            <p:nvCxnSpPr>
              <p:cNvPr id="104" name="Conexão reta 103">
                <a:extLst>
                  <a:ext uri="{FF2B5EF4-FFF2-40B4-BE49-F238E27FC236}">
                    <a16:creationId xmlns:a16="http://schemas.microsoft.com/office/drawing/2014/main" id="{F2A48614-C31B-4099-87B1-A04AA2B43C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9285" y="4428984"/>
                <a:ext cx="10362" cy="208861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EC59765-507B-43FF-88DE-AF76DA960A3A}"/>
                  </a:ext>
                </a:extLst>
              </p:cNvPr>
              <p:cNvSpPr/>
              <p:nvPr/>
            </p:nvSpPr>
            <p:spPr>
              <a:xfrm rot="248162">
                <a:off x="3344072" y="5805440"/>
                <a:ext cx="221433" cy="23033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7" name="Picture 3" descr="Image result for cancer icon">
                <a:hlinkClick r:id="rId11"/>
                <a:extLst>
                  <a:ext uri="{FF2B5EF4-FFF2-40B4-BE49-F238E27FC236}">
                    <a16:creationId xmlns:a16="http://schemas.microsoft.com/office/drawing/2014/main" id="{87097793-0364-4C50-978B-ED3E93E2E1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00" b="94222" l="9778" r="89778">
                            <a14:foregroundMark x1="37333" y1="17333" x2="42667" y2="30667"/>
                            <a14:foregroundMark x1="33778" y1="20889" x2="52444" y2="63556"/>
                            <a14:foregroundMark x1="52444" y1="63556" x2="60889" y2="71556"/>
                            <a14:foregroundMark x1="30222" y1="82222" x2="62667" y2="42222"/>
                            <a14:foregroundMark x1="62667" y1="42222" x2="67556" y2="19556"/>
                            <a14:foregroundMark x1="67556" y1="19556" x2="46667" y2="8444"/>
                            <a14:foregroundMark x1="46667" y1="8444" x2="43111" y2="8444"/>
                            <a14:foregroundMark x1="56889" y1="63111" x2="71111" y2="80444"/>
                            <a14:foregroundMark x1="71111" y1="80444" x2="67556" y2="81333"/>
                            <a14:foregroundMark x1="68444" y1="94222" x2="68444" y2="942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9241" y="3196953"/>
                <a:ext cx="241009" cy="2410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Imagem 109">
                <a:extLst>
                  <a:ext uri="{FF2B5EF4-FFF2-40B4-BE49-F238E27FC236}">
                    <a16:creationId xmlns:a16="http://schemas.microsoft.com/office/drawing/2014/main" id="{4CA847E6-1E0E-40F8-84D3-6EE8FC102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7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3806" y="4181719"/>
                <a:ext cx="230813" cy="186634"/>
              </a:xfrm>
              <a:prstGeom prst="rect">
                <a:avLst/>
              </a:prstGeom>
            </p:spPr>
          </p:pic>
          <p:pic>
            <p:nvPicPr>
              <p:cNvPr id="117" name="Imagem 116">
                <a:extLst>
                  <a:ext uri="{FF2B5EF4-FFF2-40B4-BE49-F238E27FC236}">
                    <a16:creationId xmlns:a16="http://schemas.microsoft.com/office/drawing/2014/main" id="{F828CE19-9564-43A0-940D-1B0FC8BC2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5778" b="96000" l="9778" r="89778">
                            <a14:foregroundMark x1="40889" y1="12444" x2="40889" y2="12444"/>
                            <a14:foregroundMark x1="40889" y1="5778" x2="40889" y2="5778"/>
                            <a14:foregroundMark x1="24889" y1="94222" x2="24889" y2="94222"/>
                            <a14:foregroundMark x1="64889" y1="96000" x2="64889" y2="96000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1041" y="4039742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029" name="Picture 5" descr="Image result for suicide icon">
                <a:hlinkClick r:id="rId18"/>
                <a:extLst>
                  <a:ext uri="{FF2B5EF4-FFF2-40B4-BE49-F238E27FC236}">
                    <a16:creationId xmlns:a16="http://schemas.microsoft.com/office/drawing/2014/main" id="{4544C201-4709-45A1-86CF-565327A200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8808" b="95855" l="9924" r="89695">
                            <a14:foregroundMark x1="50763" y1="95855" x2="50763" y2="95855"/>
                            <a14:foregroundMark x1="50000" y1="22798" x2="50000" y2="22798"/>
                            <a14:foregroundMark x1="50382" y1="8808" x2="50382" y2="88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9344" y="4984818"/>
                <a:ext cx="468532" cy="345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0" name="Imagem 119">
                <a:extLst>
                  <a:ext uri="{FF2B5EF4-FFF2-40B4-BE49-F238E27FC236}">
                    <a16:creationId xmlns:a16="http://schemas.microsoft.com/office/drawing/2014/main" id="{7E6AFB09-6794-4106-A00A-55D549D2D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00417" y="4984818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25" name="Imagem 124">
                <a:extLst>
                  <a:ext uri="{FF2B5EF4-FFF2-40B4-BE49-F238E27FC236}">
                    <a16:creationId xmlns:a16="http://schemas.microsoft.com/office/drawing/2014/main" id="{89BB5FAC-F08E-4D51-A224-72C8AC94D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5371" y="5980181"/>
                <a:ext cx="428987" cy="428987"/>
              </a:xfrm>
              <a:prstGeom prst="rect">
                <a:avLst/>
              </a:prstGeom>
            </p:spPr>
          </p:pic>
          <p:pic>
            <p:nvPicPr>
              <p:cNvPr id="127" name="Imagem 126">
                <a:extLst>
                  <a:ext uri="{FF2B5EF4-FFF2-40B4-BE49-F238E27FC236}">
                    <a16:creationId xmlns:a16="http://schemas.microsoft.com/office/drawing/2014/main" id="{62429C7C-D6F9-4680-AD4A-33C1941D3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8500" b="92000" l="10000" r="90000">
                            <a14:foregroundMark x1="50500" y1="8500" x2="50500" y2="8500"/>
                            <a14:foregroundMark x1="60500" y1="92000" x2="60500" y2="92000"/>
                            <a14:foregroundMark x1="50500" y1="63000" x2="50500" y2="63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3325" y="5910042"/>
                <a:ext cx="536421" cy="536421"/>
              </a:xfrm>
              <a:prstGeom prst="rect">
                <a:avLst/>
              </a:prstGeom>
            </p:spPr>
          </p:pic>
          <p:pic>
            <p:nvPicPr>
              <p:cNvPr id="131" name="Picture 3" descr="Image result for cancer icon">
                <a:hlinkClick r:id="rId11"/>
                <a:extLst>
                  <a:ext uri="{FF2B5EF4-FFF2-40B4-BE49-F238E27FC236}">
                    <a16:creationId xmlns:a16="http://schemas.microsoft.com/office/drawing/2014/main" id="{64317DA0-3DEF-444F-A572-D0480094F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00" b="94222" l="9778" r="89778">
                            <a14:foregroundMark x1="37333" y1="17333" x2="42667" y2="30667"/>
                            <a14:foregroundMark x1="33778" y1="20889" x2="52444" y2="63556"/>
                            <a14:foregroundMark x1="52444" y1="63556" x2="60889" y2="71556"/>
                            <a14:foregroundMark x1="30222" y1="82222" x2="62667" y2="42222"/>
                            <a14:foregroundMark x1="62667" y1="42222" x2="67556" y2="19556"/>
                            <a14:foregroundMark x1="67556" y1="19556" x2="46667" y2="8444"/>
                            <a14:foregroundMark x1="46667" y1="8444" x2="43111" y2="8444"/>
                            <a14:foregroundMark x1="56889" y1="63111" x2="71111" y2="80444"/>
                            <a14:foregroundMark x1="71111" y1="80444" x2="67556" y2="81333"/>
                            <a14:foregroundMark x1="68444" y1="94222" x2="68444" y2="942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9047" y="4219892"/>
                <a:ext cx="241009" cy="2410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Imagem 131">
                <a:extLst>
                  <a:ext uri="{FF2B5EF4-FFF2-40B4-BE49-F238E27FC236}">
                    <a16:creationId xmlns:a16="http://schemas.microsoft.com/office/drawing/2014/main" id="{363E6873-97E4-4DB5-B587-BFE36F9F4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7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6154" y="4816457"/>
                <a:ext cx="230813" cy="186634"/>
              </a:xfrm>
              <a:prstGeom prst="rect">
                <a:avLst/>
              </a:prstGeom>
            </p:spPr>
          </p:pic>
          <p:pic>
            <p:nvPicPr>
              <p:cNvPr id="133" name="Imagem 132">
                <a:extLst>
                  <a:ext uri="{FF2B5EF4-FFF2-40B4-BE49-F238E27FC236}">
                    <a16:creationId xmlns:a16="http://schemas.microsoft.com/office/drawing/2014/main" id="{A6014782-EE27-4B47-95F1-3AC85C7AF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5778" b="96000" l="9778" r="89778">
                            <a14:foregroundMark x1="40889" y1="12444" x2="40889" y2="12444"/>
                            <a14:foregroundMark x1="40889" y1="5778" x2="40889" y2="5778"/>
                            <a14:foregroundMark x1="24889" y1="94222" x2="24889" y2="94222"/>
                            <a14:foregroundMark x1="64889" y1="96000" x2="64889" y2="96000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5703" y="5341229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34" name="Imagem 133">
                <a:extLst>
                  <a:ext uri="{FF2B5EF4-FFF2-40B4-BE49-F238E27FC236}">
                    <a16:creationId xmlns:a16="http://schemas.microsoft.com/office/drawing/2014/main" id="{519CCD9D-7212-405A-9A10-2D7B23568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53737" y="5890839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35" name="Imagem 134">
                <a:extLst>
                  <a:ext uri="{FF2B5EF4-FFF2-40B4-BE49-F238E27FC236}">
                    <a16:creationId xmlns:a16="http://schemas.microsoft.com/office/drawing/2014/main" id="{EB6D21FD-860B-4A0C-8262-B3E6D8880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43" y="6036588"/>
                <a:ext cx="258084" cy="258084"/>
              </a:xfrm>
              <a:prstGeom prst="rect">
                <a:avLst/>
              </a:prstGeom>
            </p:spPr>
          </p:pic>
          <p:pic>
            <p:nvPicPr>
              <p:cNvPr id="136" name="Imagem 135">
                <a:extLst>
                  <a:ext uri="{FF2B5EF4-FFF2-40B4-BE49-F238E27FC236}">
                    <a16:creationId xmlns:a16="http://schemas.microsoft.com/office/drawing/2014/main" id="{BA2A1D97-1A2D-4998-A8B2-F10D7B069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8500" b="92000" l="10000" r="90000">
                            <a14:foregroundMark x1="50500" y1="8500" x2="50500" y2="8500"/>
                            <a14:foregroundMark x1="60500" y1="92000" x2="60500" y2="92000"/>
                            <a14:foregroundMark x1="50500" y1="63000" x2="50500" y2="63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94" y="5373216"/>
                <a:ext cx="383739" cy="383739"/>
              </a:xfrm>
              <a:prstGeom prst="rect">
                <a:avLst/>
              </a:prstGeom>
            </p:spPr>
          </p:pic>
          <p:pic>
            <p:nvPicPr>
              <p:cNvPr id="137" name="Picture 5" descr="Image result for suicide icon">
                <a:hlinkClick r:id="rId18"/>
                <a:extLst>
                  <a:ext uri="{FF2B5EF4-FFF2-40B4-BE49-F238E27FC236}">
                    <a16:creationId xmlns:a16="http://schemas.microsoft.com/office/drawing/2014/main" id="{ADDA3B07-64FB-4A59-90EE-F055A2248E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8808" b="95855" l="9924" r="89695">
                            <a14:foregroundMark x1="50763" y1="95855" x2="50763" y2="95855"/>
                            <a14:foregroundMark x1="50000" y1="22798" x2="50000" y2="22798"/>
                            <a14:foregroundMark x1="50382" y1="8808" x2="50382" y2="88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25" y="4790128"/>
                <a:ext cx="468532" cy="345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4" name="Imagem 1023">
                <a:extLst>
                  <a:ext uri="{FF2B5EF4-FFF2-40B4-BE49-F238E27FC236}">
                    <a16:creationId xmlns:a16="http://schemas.microsoft.com/office/drawing/2014/main" id="{0A9EBAC3-1B6B-4033-9745-0659F0CDFA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 l="35830" t="33857" r="33560" b="14035"/>
              <a:stretch/>
            </p:blipFill>
            <p:spPr>
              <a:xfrm>
                <a:off x="6426774" y="1092172"/>
                <a:ext cx="1919053" cy="1837643"/>
              </a:xfrm>
              <a:prstGeom prst="rect">
                <a:avLst/>
              </a:prstGeom>
            </p:spPr>
          </p:pic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A3E237FC-2CD9-4075-BE0C-C9D1BFD8C0BA}"/>
                  </a:ext>
                </a:extLst>
              </p:cNvPr>
              <p:cNvSpPr/>
              <p:nvPr/>
            </p:nvSpPr>
            <p:spPr>
              <a:xfrm>
                <a:off x="3380326" y="5816162"/>
                <a:ext cx="154076" cy="170696"/>
              </a:xfrm>
              <a:prstGeom prst="ellipse">
                <a:avLst/>
              </a:prstGeom>
              <a:solidFill>
                <a:srgbClr val="8C4C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3" name="Imagem 142">
              <a:extLst>
                <a:ext uri="{FF2B5EF4-FFF2-40B4-BE49-F238E27FC236}">
                  <a16:creationId xmlns:a16="http://schemas.microsoft.com/office/drawing/2014/main" id="{6740E9C5-8800-4932-938D-56BDA302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778" b="96000" l="9778" r="89778">
                          <a14:foregroundMark x1="40889" y1="12444" x2="40889" y2="12444"/>
                          <a14:foregroundMark x1="40889" y1="5778" x2="40889" y2="5778"/>
                          <a14:foregroundMark x1="24889" y1="94222" x2="24889" y2="94222"/>
                          <a14:foregroundMark x1="64889" y1="96000" x2="64889" y2="96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55" y="938830"/>
              <a:ext cx="328611" cy="328611"/>
            </a:xfrm>
            <a:prstGeom prst="rect">
              <a:avLst/>
            </a:prstGeom>
          </p:spPr>
        </p:pic>
        <p:pic>
          <p:nvPicPr>
            <p:cNvPr id="144" name="Picture 3" descr="Image result for cancer icon">
              <a:hlinkClick r:id="rId11"/>
              <a:extLst>
                <a:ext uri="{FF2B5EF4-FFF2-40B4-BE49-F238E27FC236}">
                  <a16:creationId xmlns:a16="http://schemas.microsoft.com/office/drawing/2014/main" id="{28E61ADA-F5F1-4CEF-876C-92978F6A1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00" b="94222" l="9778" r="89778">
                          <a14:foregroundMark x1="37333" y1="17333" x2="42667" y2="30667"/>
                          <a14:foregroundMark x1="33778" y1="20889" x2="52444" y2="63556"/>
                          <a14:foregroundMark x1="52444" y1="63556" x2="60889" y2="71556"/>
                          <a14:foregroundMark x1="30222" y1="82222" x2="62667" y2="42222"/>
                          <a14:foregroundMark x1="62667" y1="42222" x2="67556" y2="19556"/>
                          <a14:foregroundMark x1="67556" y1="19556" x2="46667" y2="8444"/>
                          <a14:foregroundMark x1="46667" y1="8444" x2="43111" y2="8444"/>
                          <a14:foregroundMark x1="56889" y1="63111" x2="71111" y2="80444"/>
                          <a14:foregroundMark x1="71111" y1="80444" x2="67556" y2="81333"/>
                          <a14:foregroundMark x1="68444" y1="94222" x2="68444" y2="9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948" y="1022483"/>
              <a:ext cx="241009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B5018A4E-6048-463E-8170-EB1C3BA67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309" y="1016356"/>
              <a:ext cx="230813" cy="186634"/>
            </a:xfrm>
            <a:prstGeom prst="rect">
              <a:avLst/>
            </a:prstGeom>
          </p:spPr>
        </p:pic>
        <p:pic>
          <p:nvPicPr>
            <p:cNvPr id="146" name="Picture 5" descr="Image result for suicide icon">
              <a:hlinkClick r:id="rId18"/>
              <a:extLst>
                <a:ext uri="{FF2B5EF4-FFF2-40B4-BE49-F238E27FC236}">
                  <a16:creationId xmlns:a16="http://schemas.microsoft.com/office/drawing/2014/main" id="{16E3788C-2D78-4D88-BD78-1C26172EA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8808" b="95855" l="9924" r="89695">
                          <a14:foregroundMark x1="50763" y1="95855" x2="50763" y2="95855"/>
                          <a14:foregroundMark x1="50000" y1="22798" x2="50000" y2="22798"/>
                          <a14:foregroundMark x1="50382" y1="8808" x2="50382" y2="88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936" y="1011894"/>
              <a:ext cx="327173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Imagem 146">
              <a:extLst>
                <a:ext uri="{FF2B5EF4-FFF2-40B4-BE49-F238E27FC236}">
                  <a16:creationId xmlns:a16="http://schemas.microsoft.com/office/drawing/2014/main" id="{9E2F3BEE-4D70-4F2D-9DA7-FC26FF40B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710685" y="983233"/>
              <a:ext cx="288794" cy="288794"/>
            </a:xfrm>
            <a:prstGeom prst="rect">
              <a:avLst/>
            </a:prstGeom>
          </p:spPr>
        </p:pic>
        <p:pic>
          <p:nvPicPr>
            <p:cNvPr id="148" name="Imagem 147">
              <a:extLst>
                <a:ext uri="{FF2B5EF4-FFF2-40B4-BE49-F238E27FC236}">
                  <a16:creationId xmlns:a16="http://schemas.microsoft.com/office/drawing/2014/main" id="{1A7478AC-03CF-4F4C-A3A6-0E441CAA7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0984" y="950057"/>
              <a:ext cx="284230" cy="284230"/>
            </a:xfrm>
            <a:prstGeom prst="rect">
              <a:avLst/>
            </a:prstGeom>
          </p:spPr>
        </p:pic>
        <p:pic>
          <p:nvPicPr>
            <p:cNvPr id="149" name="Imagem 148">
              <a:extLst>
                <a:ext uri="{FF2B5EF4-FFF2-40B4-BE49-F238E27FC236}">
                  <a16:creationId xmlns:a16="http://schemas.microsoft.com/office/drawing/2014/main" id="{556DA0D1-44F7-470B-82D6-E0151862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8500" b="92000" l="10000" r="90000">
                          <a14:foregroundMark x1="50500" y1="8500" x2="50500" y2="8500"/>
                          <a14:foregroundMark x1="60500" y1="92000" x2="60500" y2="92000"/>
                          <a14:foregroundMark x1="50500" y1="63000" x2="50500" y2="63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226" y="941460"/>
              <a:ext cx="384763" cy="384763"/>
            </a:xfrm>
            <a:prstGeom prst="rect">
              <a:avLst/>
            </a:prstGeom>
          </p:spPr>
        </p:pic>
        <p:sp>
          <p:nvSpPr>
            <p:cNvPr id="1030" name="CaixaDeTexto 1029">
              <a:extLst>
                <a:ext uri="{FF2B5EF4-FFF2-40B4-BE49-F238E27FC236}">
                  <a16:creationId xmlns:a16="http://schemas.microsoft.com/office/drawing/2014/main" id="{B147BAD2-65A4-46EF-8DB5-A411D62B9212}"/>
                </a:ext>
              </a:extLst>
            </p:cNvPr>
            <p:cNvSpPr txBox="1"/>
            <p:nvPr/>
          </p:nvSpPr>
          <p:spPr>
            <a:xfrm>
              <a:off x="227490" y="905138"/>
              <a:ext cx="1132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Life expectancy at 65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6D568584-49DA-4F5E-B25C-340BF570125F}"/>
                </a:ext>
              </a:extLst>
            </p:cNvPr>
            <p:cNvSpPr txBox="1"/>
            <p:nvPr/>
          </p:nvSpPr>
          <p:spPr>
            <a:xfrm>
              <a:off x="1479389" y="925955"/>
              <a:ext cx="108531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Life expectancy at birth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A236E027-3AC4-4FA9-97E0-7ED0943B68E0}"/>
                </a:ext>
              </a:extLst>
            </p:cNvPr>
            <p:cNvSpPr txBox="1"/>
            <p:nvPr/>
          </p:nvSpPr>
          <p:spPr>
            <a:xfrm>
              <a:off x="2771103" y="939759"/>
              <a:ext cx="6178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Cancer rate </a:t>
              </a: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64B4538B-C6B0-4210-AF80-0F3C8D2145D9}"/>
                </a:ext>
              </a:extLst>
            </p:cNvPr>
            <p:cNvSpPr txBox="1"/>
            <p:nvPr/>
          </p:nvSpPr>
          <p:spPr>
            <a:xfrm>
              <a:off x="3755838" y="936871"/>
              <a:ext cx="8454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Suicide rate</a:t>
              </a: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64F58344-97E8-4EBE-BF40-D27F9E1DBC42}"/>
                </a:ext>
              </a:extLst>
            </p:cNvPr>
            <p:cNvSpPr txBox="1"/>
            <p:nvPr/>
          </p:nvSpPr>
          <p:spPr>
            <a:xfrm>
              <a:off x="4729871" y="941594"/>
              <a:ext cx="9119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Overweight rate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B3426EA2-27F0-4A6D-8F48-129768B7F697}"/>
                </a:ext>
              </a:extLst>
            </p:cNvPr>
            <p:cNvSpPr txBox="1"/>
            <p:nvPr/>
          </p:nvSpPr>
          <p:spPr>
            <a:xfrm>
              <a:off x="6133189" y="950021"/>
              <a:ext cx="7278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Smokers rate</a:t>
              </a:r>
            </a:p>
          </p:txBody>
        </p: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66C73C12-DAB8-4E28-9BB7-DEC4421C2676}"/>
                </a:ext>
              </a:extLst>
            </p:cNvPr>
            <p:cNvSpPr txBox="1"/>
            <p:nvPr/>
          </p:nvSpPr>
          <p:spPr>
            <a:xfrm>
              <a:off x="7236569" y="906813"/>
              <a:ext cx="14028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Alcohol consumption rate </a:t>
              </a:r>
            </a:p>
          </p:txBody>
        </p:sp>
        <p:pic>
          <p:nvPicPr>
            <p:cNvPr id="85" name="Imagem 84">
              <a:extLst>
                <a:ext uri="{FF2B5EF4-FFF2-40B4-BE49-F238E27FC236}">
                  <a16:creationId xmlns:a16="http://schemas.microsoft.com/office/drawing/2014/main" id="{2042AC4C-0EC4-468C-AF90-4D032EF2D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954" y="889229"/>
              <a:ext cx="395699" cy="395699"/>
            </a:xfrm>
            <a:prstGeom prst="rect">
              <a:avLst/>
            </a:prstGeom>
          </p:spPr>
        </p:pic>
      </p:grpSp>
      <p:pic>
        <p:nvPicPr>
          <p:cNvPr id="86" name="Picture 3" descr="Image result for cancer icon">
            <a:hlinkClick r:id="rId11"/>
            <a:extLst>
              <a:ext uri="{FF2B5EF4-FFF2-40B4-BE49-F238E27FC236}">
                <a16:creationId xmlns:a16="http://schemas.microsoft.com/office/drawing/2014/main" id="{278089DB-A5BE-41F9-9571-154F3BDE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00" b="94222" l="9778" r="89778">
                        <a14:foregroundMark x1="37333" y1="17333" x2="42667" y2="30667"/>
                        <a14:foregroundMark x1="33778" y1="20889" x2="52444" y2="63556"/>
                        <a14:foregroundMark x1="52444" y1="63556" x2="60889" y2="71556"/>
                        <a14:foregroundMark x1="30222" y1="82222" x2="62667" y2="42222"/>
                        <a14:foregroundMark x1="62667" y1="42222" x2="67556" y2="19556"/>
                        <a14:foregroundMark x1="67556" y1="19556" x2="46667" y2="8444"/>
                        <a14:foregroundMark x1="46667" y1="8444" x2="43111" y2="8444"/>
                        <a14:foregroundMark x1="56889" y1="63111" x2="71111" y2="80444"/>
                        <a14:foregroundMark x1="71111" y1="80444" x2="67556" y2="81333"/>
                        <a14:foregroundMark x1="68444" y1="94222" x2="68444" y2="9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359" y="2165015"/>
            <a:ext cx="241009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0F096921-CA6B-4E31-BC45-9555434FD90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5778" b="96000" l="9778" r="89778">
                        <a14:foregroundMark x1="40889" y1="12444" x2="40889" y2="12444"/>
                        <a14:foregroundMark x1="40889" y1="5778" x2="40889" y2="5778"/>
                        <a14:foregroundMark x1="24889" y1="94222" x2="24889" y2="94222"/>
                        <a14:foregroundMark x1="64889" y1="96000" x2="64889" y2="96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492" y="2666642"/>
            <a:ext cx="247595" cy="247595"/>
          </a:xfrm>
          <a:prstGeom prst="rect">
            <a:avLst/>
          </a:prstGeom>
        </p:spPr>
      </p:pic>
      <p:pic>
        <p:nvPicPr>
          <p:cNvPr id="88" name="Imagem 87">
            <a:extLst>
              <a:ext uri="{FF2B5EF4-FFF2-40B4-BE49-F238E27FC236}">
                <a16:creationId xmlns:a16="http://schemas.microsoft.com/office/drawing/2014/main" id="{EECD7498-D09D-48EB-9CA6-1FBEAFC170E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07" y="2730363"/>
            <a:ext cx="230813" cy="186634"/>
          </a:xfrm>
          <a:prstGeom prst="rect">
            <a:avLst/>
          </a:prstGeom>
        </p:spPr>
      </p:pic>
      <p:pic>
        <p:nvPicPr>
          <p:cNvPr id="89" name="Picture 5" descr="Image result for suicide icon">
            <a:hlinkClick r:id="rId18"/>
            <a:extLst>
              <a:ext uri="{FF2B5EF4-FFF2-40B4-BE49-F238E27FC236}">
                <a16:creationId xmlns:a16="http://schemas.microsoft.com/office/drawing/2014/main" id="{DEA57A97-EC9C-4994-9889-417C9D8A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8808" b="95855" l="9924" r="89695">
                        <a14:foregroundMark x1="50763" y1="95855" x2="50763" y2="95855"/>
                        <a14:foregroundMark x1="50000" y1="22798" x2="50000" y2="22798"/>
                        <a14:foregroundMark x1="50382" y1="8808" x2="50382" y2="8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85" y="2172938"/>
            <a:ext cx="327173" cy="2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DAD60C60-B18B-4151-A63D-58EB1866B35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58262" y="1329516"/>
            <a:ext cx="243028" cy="243028"/>
          </a:xfrm>
          <a:prstGeom prst="rect">
            <a:avLst/>
          </a:prstGeom>
        </p:spPr>
      </p:pic>
      <p:pic>
        <p:nvPicPr>
          <p:cNvPr id="91" name="Imagem 90">
            <a:extLst>
              <a:ext uri="{FF2B5EF4-FFF2-40B4-BE49-F238E27FC236}">
                <a16:creationId xmlns:a16="http://schemas.microsoft.com/office/drawing/2014/main" id="{B9497614-636B-4BFC-94EC-3B3F1C4F67AF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8500" b="92000" l="10000" r="90000">
                        <a14:foregroundMark x1="50500" y1="8500" x2="50500" y2="8500"/>
                        <a14:foregroundMark x1="60500" y1="92000" x2="60500" y2="92000"/>
                        <a14:foregroundMark x1="50500" y1="63000" x2="505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016" y="1138024"/>
            <a:ext cx="335094" cy="335094"/>
          </a:xfrm>
          <a:prstGeom prst="rect">
            <a:avLst/>
          </a:prstGeom>
        </p:spPr>
      </p:pic>
      <p:pic>
        <p:nvPicPr>
          <p:cNvPr id="92" name="Imagem 91">
            <a:extLst>
              <a:ext uri="{FF2B5EF4-FFF2-40B4-BE49-F238E27FC236}">
                <a16:creationId xmlns:a16="http://schemas.microsoft.com/office/drawing/2014/main" id="{310E883F-1FDF-4BAE-AE41-938236B443D9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0" y="1299205"/>
            <a:ext cx="241009" cy="241009"/>
          </a:xfrm>
          <a:prstGeom prst="rect">
            <a:avLst/>
          </a:prstGeom>
        </p:spPr>
      </p:pic>
      <p:grpSp>
        <p:nvGrpSpPr>
          <p:cNvPr id="93" name="Agrupar 92">
            <a:extLst>
              <a:ext uri="{FF2B5EF4-FFF2-40B4-BE49-F238E27FC236}">
                <a16:creationId xmlns:a16="http://schemas.microsoft.com/office/drawing/2014/main" id="{09B1B5CD-EE4B-4F4D-8B2B-51B8B1FD030A}"/>
              </a:ext>
            </a:extLst>
          </p:cNvPr>
          <p:cNvGrpSpPr/>
          <p:nvPr/>
        </p:nvGrpSpPr>
        <p:grpSpPr>
          <a:xfrm>
            <a:off x="-13393" y="857232"/>
            <a:ext cx="9144000" cy="6000768"/>
            <a:chOff x="0" y="857232"/>
            <a:chExt cx="9144000" cy="6000768"/>
          </a:xfrm>
        </p:grpSpPr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7DF5A34A-48E7-452C-95EC-B1C02D53931C}"/>
                </a:ext>
              </a:extLst>
            </p:cNvPr>
            <p:cNvGrpSpPr/>
            <p:nvPr/>
          </p:nvGrpSpPr>
          <p:grpSpPr>
            <a:xfrm>
              <a:off x="0" y="857232"/>
              <a:ext cx="9144000" cy="6000768"/>
              <a:chOff x="0" y="857232"/>
              <a:chExt cx="9144000" cy="6000768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195CC4E-CA27-475D-815E-86B7167B5678}"/>
                  </a:ext>
                </a:extLst>
              </p:cNvPr>
              <p:cNvSpPr/>
              <p:nvPr/>
            </p:nvSpPr>
            <p:spPr>
              <a:xfrm>
                <a:off x="3589375" y="4322127"/>
                <a:ext cx="189385" cy="21371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4" name="Retângulo 113">
                <a:extLst>
                  <a:ext uri="{FF2B5EF4-FFF2-40B4-BE49-F238E27FC236}">
                    <a16:creationId xmlns:a16="http://schemas.microsoft.com/office/drawing/2014/main" id="{95B56732-F544-4CCC-8801-1B6A62759CE8}"/>
                  </a:ext>
                </a:extLst>
              </p:cNvPr>
              <p:cNvSpPr/>
              <p:nvPr/>
            </p:nvSpPr>
            <p:spPr>
              <a:xfrm>
                <a:off x="0" y="857232"/>
                <a:ext cx="9144000" cy="600076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5" name="Imagem 114">
                <a:extLst>
                  <a:ext uri="{FF2B5EF4-FFF2-40B4-BE49-F238E27FC236}">
                    <a16:creationId xmlns:a16="http://schemas.microsoft.com/office/drawing/2014/main" id="{9758D927-37C5-402E-B4E1-229B067E2B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000"/>
              <a:stretch/>
            </p:blipFill>
            <p:spPr>
              <a:xfrm>
                <a:off x="419409" y="1484784"/>
                <a:ext cx="5222444" cy="2232248"/>
              </a:xfrm>
              <a:prstGeom prst="rect">
                <a:avLst/>
              </a:prstGeom>
            </p:spPr>
          </p:pic>
          <p:pic>
            <p:nvPicPr>
              <p:cNvPr id="116" name="Imagem 115">
                <a:extLst>
                  <a:ext uri="{FF2B5EF4-FFF2-40B4-BE49-F238E27FC236}">
                    <a16:creationId xmlns:a16="http://schemas.microsoft.com/office/drawing/2014/main" id="{18656037-E5E1-4F56-B30E-D05E93A8FD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48" t="16529" r="14763" b="3584"/>
              <a:stretch/>
            </p:blipFill>
            <p:spPr>
              <a:xfrm>
                <a:off x="6437523" y="1153312"/>
                <a:ext cx="1977214" cy="1711618"/>
              </a:xfrm>
              <a:prstGeom prst="rect">
                <a:avLst/>
              </a:prstGeom>
            </p:spPr>
          </p:pic>
          <p:sp>
            <p:nvSpPr>
              <p:cNvPr id="118" name="Retângulo 117">
                <a:extLst>
                  <a:ext uri="{FF2B5EF4-FFF2-40B4-BE49-F238E27FC236}">
                    <a16:creationId xmlns:a16="http://schemas.microsoft.com/office/drawing/2014/main" id="{A88FF1DC-D15B-4E8C-B3FC-2BE1BF97C99C}"/>
                  </a:ext>
                </a:extLst>
              </p:cNvPr>
              <p:cNvSpPr/>
              <p:nvPr/>
            </p:nvSpPr>
            <p:spPr>
              <a:xfrm>
                <a:off x="6113012" y="992990"/>
                <a:ext cx="999729" cy="60954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EFE2E1A7-B199-4723-A445-D8385998DEE3}"/>
                  </a:ext>
                </a:extLst>
              </p:cNvPr>
              <p:cNvSpPr/>
              <p:nvPr/>
            </p:nvSpPr>
            <p:spPr>
              <a:xfrm>
                <a:off x="7993179" y="2669386"/>
                <a:ext cx="588780" cy="11006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tângulo 120">
                <a:extLst>
                  <a:ext uri="{FF2B5EF4-FFF2-40B4-BE49-F238E27FC236}">
                    <a16:creationId xmlns:a16="http://schemas.microsoft.com/office/drawing/2014/main" id="{BC186B46-ABCA-4975-8E2F-89ACF8796DBA}"/>
                  </a:ext>
                </a:extLst>
              </p:cNvPr>
              <p:cNvSpPr/>
              <p:nvPr/>
            </p:nvSpPr>
            <p:spPr>
              <a:xfrm>
                <a:off x="6626571" y="2864930"/>
                <a:ext cx="588780" cy="11006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tângulo 121">
                <a:extLst>
                  <a:ext uri="{FF2B5EF4-FFF2-40B4-BE49-F238E27FC236}">
                    <a16:creationId xmlns:a16="http://schemas.microsoft.com/office/drawing/2014/main" id="{71AAAE5E-C1A2-4B2A-972F-6B732BF03AC7}"/>
                  </a:ext>
                </a:extLst>
              </p:cNvPr>
              <p:cNvSpPr/>
              <p:nvPr/>
            </p:nvSpPr>
            <p:spPr>
              <a:xfrm>
                <a:off x="8093882" y="1340768"/>
                <a:ext cx="553072" cy="53903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Conexão reta 122">
                <a:extLst>
                  <a:ext uri="{FF2B5EF4-FFF2-40B4-BE49-F238E27FC236}">
                    <a16:creationId xmlns:a16="http://schemas.microsoft.com/office/drawing/2014/main" id="{E86C8CD7-C6CA-4F0A-8521-1E760D646199}"/>
                  </a:ext>
                </a:extLst>
              </p:cNvPr>
              <p:cNvCxnSpPr/>
              <p:nvPr/>
            </p:nvCxnSpPr>
            <p:spPr>
              <a:xfrm>
                <a:off x="762379" y="4149080"/>
                <a:ext cx="453650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0D01DCCE-B7CC-4CA9-81C2-3A1B0199FC68}"/>
                  </a:ext>
                </a:extLst>
              </p:cNvPr>
              <p:cNvSpPr txBox="1"/>
              <p:nvPr/>
            </p:nvSpPr>
            <p:spPr>
              <a:xfrm>
                <a:off x="4957690" y="3826493"/>
                <a:ext cx="1977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badi Extra Light" panose="020B0604020202020204" pitchFamily="34" charset="0"/>
                  </a:rPr>
                  <a:t>2017</a:t>
                </a:r>
              </a:p>
            </p:txBody>
          </p:sp>
          <p:sp>
            <p:nvSpPr>
              <p:cNvPr id="126" name="CaixaDeTexto 125">
                <a:extLst>
                  <a:ext uri="{FF2B5EF4-FFF2-40B4-BE49-F238E27FC236}">
                    <a16:creationId xmlns:a16="http://schemas.microsoft.com/office/drawing/2014/main" id="{EB485A92-7892-4680-A2D0-E3E2B0182F10}"/>
                  </a:ext>
                </a:extLst>
              </p:cNvPr>
              <p:cNvSpPr txBox="1"/>
              <p:nvPr/>
            </p:nvSpPr>
            <p:spPr>
              <a:xfrm>
                <a:off x="455053" y="3834058"/>
                <a:ext cx="1977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badi Extra Light" panose="020B0604020202020204" pitchFamily="34" charset="0"/>
                  </a:rPr>
                  <a:t>2007</a:t>
                </a:r>
              </a:p>
            </p:txBody>
          </p:sp>
          <p:pic>
            <p:nvPicPr>
              <p:cNvPr id="128" name="Imagem 127">
                <a:extLst>
                  <a:ext uri="{FF2B5EF4-FFF2-40B4-BE49-F238E27FC236}">
                    <a16:creationId xmlns:a16="http://schemas.microsoft.com/office/drawing/2014/main" id="{8894CE96-E789-4539-914C-21A117FAB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228418" y="386589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129" name="Imagem 128">
                <a:extLst>
                  <a:ext uri="{FF2B5EF4-FFF2-40B4-BE49-F238E27FC236}">
                    <a16:creationId xmlns:a16="http://schemas.microsoft.com/office/drawing/2014/main" id="{B88E151C-3430-4ED6-878C-84073A6F1C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7561810" y="386589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130" name="Imagem 129">
                <a:extLst>
                  <a:ext uri="{FF2B5EF4-FFF2-40B4-BE49-F238E27FC236}">
                    <a16:creationId xmlns:a16="http://schemas.microsoft.com/office/drawing/2014/main" id="{974080C6-92CA-485C-834E-5AAE59DCD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242480" y="479965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138" name="Imagem 137">
                <a:extLst>
                  <a:ext uri="{FF2B5EF4-FFF2-40B4-BE49-F238E27FC236}">
                    <a16:creationId xmlns:a16="http://schemas.microsoft.com/office/drawing/2014/main" id="{0044483C-A9FE-48A6-A0E3-0062EE90F1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7575872" y="4799655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139" name="Imagem 138">
                <a:extLst>
                  <a:ext uri="{FF2B5EF4-FFF2-40B4-BE49-F238E27FC236}">
                    <a16:creationId xmlns:a16="http://schemas.microsoft.com/office/drawing/2014/main" id="{86BF20F8-9101-4987-9239-F5BBE40527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252980" y="5824673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140" name="Imagem 139">
                <a:extLst>
                  <a:ext uri="{FF2B5EF4-FFF2-40B4-BE49-F238E27FC236}">
                    <a16:creationId xmlns:a16="http://schemas.microsoft.com/office/drawing/2014/main" id="{6D65ADDE-E31D-4044-9849-C76F20B916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7586372" y="5824673"/>
                <a:ext cx="836030" cy="839989"/>
              </a:xfrm>
              <a:prstGeom prst="rect">
                <a:avLst/>
              </a:prstGeom>
            </p:spPr>
          </p:pic>
          <p:pic>
            <p:nvPicPr>
              <p:cNvPr id="142" name="Imagem 141">
                <a:extLst>
                  <a:ext uri="{FF2B5EF4-FFF2-40B4-BE49-F238E27FC236}">
                    <a16:creationId xmlns:a16="http://schemas.microsoft.com/office/drawing/2014/main" id="{3D580F82-2B26-42BD-B033-EDC4171F09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chemeClr val="accent1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61" t="16747" r="1034" b="14120"/>
              <a:stretch/>
            </p:blipFill>
            <p:spPr>
              <a:xfrm>
                <a:off x="6846603" y="2957940"/>
                <a:ext cx="836030" cy="839989"/>
              </a:xfrm>
              <a:prstGeom prst="rect">
                <a:avLst/>
              </a:prstGeom>
            </p:spPr>
          </p:pic>
          <p:sp>
            <p:nvSpPr>
              <p:cNvPr id="150" name="Retângulo 149">
                <a:extLst>
                  <a:ext uri="{FF2B5EF4-FFF2-40B4-BE49-F238E27FC236}">
                    <a16:creationId xmlns:a16="http://schemas.microsoft.com/office/drawing/2014/main" id="{2130E5ED-2473-42D4-93AB-B9CA6EBD5500}"/>
                  </a:ext>
                </a:extLst>
              </p:cNvPr>
              <p:cNvSpPr/>
              <p:nvPr/>
            </p:nvSpPr>
            <p:spPr>
              <a:xfrm>
                <a:off x="8107967" y="951003"/>
                <a:ext cx="652429" cy="60954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1" name="Conexão reta 150">
                <a:extLst>
                  <a:ext uri="{FF2B5EF4-FFF2-40B4-BE49-F238E27FC236}">
                    <a16:creationId xmlns:a16="http://schemas.microsoft.com/office/drawing/2014/main" id="{027B128E-2B11-4E1F-ABB8-1665835E3A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5523" y="3126894"/>
                <a:ext cx="640849" cy="5389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exão reta 151">
                <a:extLst>
                  <a:ext uri="{FF2B5EF4-FFF2-40B4-BE49-F238E27FC236}">
                    <a16:creationId xmlns:a16="http://schemas.microsoft.com/office/drawing/2014/main" id="{1BA6D618-9219-4003-9694-1A7B2FED8A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93192" y="4018724"/>
                <a:ext cx="640849" cy="5389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Conexão reta 152">
                <a:extLst>
                  <a:ext uri="{FF2B5EF4-FFF2-40B4-BE49-F238E27FC236}">
                    <a16:creationId xmlns:a16="http://schemas.microsoft.com/office/drawing/2014/main" id="{74B10C14-2437-47D6-9905-0A65615534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8646" y="4033496"/>
                <a:ext cx="660296" cy="5192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Conexão reta 153">
                <a:extLst>
                  <a:ext uri="{FF2B5EF4-FFF2-40B4-BE49-F238E27FC236}">
                    <a16:creationId xmlns:a16="http://schemas.microsoft.com/office/drawing/2014/main" id="{156B83E7-EEBF-4779-A64E-63B385E1F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622" y="5194188"/>
                <a:ext cx="689142" cy="14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Conexão reta 154">
                <a:extLst>
                  <a:ext uri="{FF2B5EF4-FFF2-40B4-BE49-F238E27FC236}">
                    <a16:creationId xmlns:a16="http://schemas.microsoft.com/office/drawing/2014/main" id="{843530A8-DC8E-4C8A-AF9B-03B41207E5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9560" y="5286060"/>
                <a:ext cx="618009" cy="2243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Conexão reta 155">
                <a:extLst>
                  <a:ext uri="{FF2B5EF4-FFF2-40B4-BE49-F238E27FC236}">
                    <a16:creationId xmlns:a16="http://schemas.microsoft.com/office/drawing/2014/main" id="{446DB921-3646-4D79-88F1-58A2C7595B27}"/>
                  </a:ext>
                </a:extLst>
              </p:cNvPr>
              <p:cNvCxnSpPr>
                <a:cxnSpLocks/>
                <a:endCxn id="139" idx="3"/>
              </p:cNvCxnSpPr>
              <p:nvPr/>
            </p:nvCxnSpPr>
            <p:spPr>
              <a:xfrm flipV="1">
                <a:off x="6376148" y="6244668"/>
                <a:ext cx="712862" cy="1372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exão reta 156">
                <a:extLst>
                  <a:ext uri="{FF2B5EF4-FFF2-40B4-BE49-F238E27FC236}">
                    <a16:creationId xmlns:a16="http://schemas.microsoft.com/office/drawing/2014/main" id="{7CBDFB11-E203-43A2-A065-4F69FE1EAC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1013" y="6016260"/>
                <a:ext cx="614815" cy="392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CaixaDeTexto 157">
                <a:extLst>
                  <a:ext uri="{FF2B5EF4-FFF2-40B4-BE49-F238E27FC236}">
                    <a16:creationId xmlns:a16="http://schemas.microsoft.com/office/drawing/2014/main" id="{A560C4E2-1889-4334-9C41-B55AEF8ABB31}"/>
                  </a:ext>
                </a:extLst>
              </p:cNvPr>
              <p:cNvSpPr txBox="1"/>
              <p:nvPr/>
            </p:nvSpPr>
            <p:spPr>
              <a:xfrm>
                <a:off x="2608175" y="3697708"/>
                <a:ext cx="1977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badi Extra Light" panose="020B0604020202020204" pitchFamily="34" charset="0"/>
                  </a:rPr>
                  <a:t>2012</a:t>
                </a:r>
              </a:p>
            </p:txBody>
          </p:sp>
          <p:pic>
            <p:nvPicPr>
              <p:cNvPr id="159" name="Imagem 158">
                <a:extLst>
                  <a:ext uri="{FF2B5EF4-FFF2-40B4-BE49-F238E27FC236}">
                    <a16:creationId xmlns:a16="http://schemas.microsoft.com/office/drawing/2014/main" id="{004CC246-27C6-4F58-865B-444BDB4877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2">
                    <a:lumMod val="75000"/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5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201739" y="4195825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160" name="Imagem 159">
                <a:extLst>
                  <a:ext uri="{FF2B5EF4-FFF2-40B4-BE49-F238E27FC236}">
                    <a16:creationId xmlns:a16="http://schemas.microsoft.com/office/drawing/2014/main" id="{FF9D30B5-C239-4A34-B517-6F9FEC4B72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37436" y="5432285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161" name="Imagem 160">
                <a:extLst>
                  <a:ext uri="{FF2B5EF4-FFF2-40B4-BE49-F238E27FC236}">
                    <a16:creationId xmlns:a16="http://schemas.microsoft.com/office/drawing/2014/main" id="{31CD35E5-3F5E-4FB5-853F-09F5CAFE28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13398" y="4206231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162" name="Imagem 161">
                <a:extLst>
                  <a:ext uri="{FF2B5EF4-FFF2-40B4-BE49-F238E27FC236}">
                    <a16:creationId xmlns:a16="http://schemas.microsoft.com/office/drawing/2014/main" id="{83942D45-5A63-4E33-9377-DCC30E2C58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65039" y="5468143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163" name="Imagem 162">
                <a:extLst>
                  <a:ext uri="{FF2B5EF4-FFF2-40B4-BE49-F238E27FC236}">
                    <a16:creationId xmlns:a16="http://schemas.microsoft.com/office/drawing/2014/main" id="{0A5D0A87-5B43-43B3-9FAA-2584995DAE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55724" y="6038103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164" name="Imagem 163">
                <a:extLst>
                  <a:ext uri="{FF2B5EF4-FFF2-40B4-BE49-F238E27FC236}">
                    <a16:creationId xmlns:a16="http://schemas.microsoft.com/office/drawing/2014/main" id="{8DF9A899-DD62-4E88-A9C0-301698A3C3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09511" y="6019258"/>
                <a:ext cx="1570814" cy="656745"/>
              </a:xfrm>
              <a:prstGeom prst="rect">
                <a:avLst/>
              </a:prstGeom>
            </p:spPr>
          </p:pic>
          <p:pic>
            <p:nvPicPr>
              <p:cNvPr id="165" name="Imagem 164">
                <a:extLst>
                  <a:ext uri="{FF2B5EF4-FFF2-40B4-BE49-F238E27FC236}">
                    <a16:creationId xmlns:a16="http://schemas.microsoft.com/office/drawing/2014/main" id="{FBD29F47-E2E8-4B05-A245-ACFC4FA3A4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7227" y="4879193"/>
                <a:ext cx="1576740" cy="659223"/>
              </a:xfrm>
              <a:prstGeom prst="rect">
                <a:avLst/>
              </a:prstGeom>
            </p:spPr>
          </p:pic>
          <p:pic>
            <p:nvPicPr>
              <p:cNvPr id="166" name="Imagem 165">
                <a:extLst>
                  <a:ext uri="{FF2B5EF4-FFF2-40B4-BE49-F238E27FC236}">
                    <a16:creationId xmlns:a16="http://schemas.microsoft.com/office/drawing/2014/main" id="{17D53235-09F2-4C93-ADB9-5ED7981B74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9" t="9706" r="1" b="3034"/>
              <a:stretch/>
            </p:blipFill>
            <p:spPr>
              <a:xfrm>
                <a:off x="1908886" y="4808920"/>
                <a:ext cx="1576740" cy="659223"/>
              </a:xfrm>
              <a:prstGeom prst="rect">
                <a:avLst/>
              </a:prstGeom>
            </p:spPr>
          </p:pic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DF931D30-9B51-46E8-AA46-AC01C123EF70}"/>
                  </a:ext>
                </a:extLst>
              </p:cNvPr>
              <p:cNvSpPr/>
              <p:nvPr/>
            </p:nvSpPr>
            <p:spPr>
              <a:xfrm>
                <a:off x="2821181" y="4018724"/>
                <a:ext cx="242095" cy="2607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8" name="Imagem 167">
                <a:extLst>
                  <a:ext uri="{FF2B5EF4-FFF2-40B4-BE49-F238E27FC236}">
                    <a16:creationId xmlns:a16="http://schemas.microsoft.com/office/drawing/2014/main" id="{FB69DB6B-B1C9-4CD1-A464-13833BA464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16033" y="4235577"/>
                <a:ext cx="2085878" cy="2480503"/>
              </a:xfrm>
              <a:prstGeom prst="rect">
                <a:avLst/>
              </a:prstGeom>
            </p:spPr>
          </p:pic>
          <p:cxnSp>
            <p:nvCxnSpPr>
              <p:cNvPr id="169" name="Conexão reta 168">
                <a:extLst>
                  <a:ext uri="{FF2B5EF4-FFF2-40B4-BE49-F238E27FC236}">
                    <a16:creationId xmlns:a16="http://schemas.microsoft.com/office/drawing/2014/main" id="{677069ED-5627-4CD2-869E-26D50891AA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9285" y="4428984"/>
                <a:ext cx="10362" cy="208861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6146C497-CC5D-4980-A18D-1AC12332C7D7}"/>
                  </a:ext>
                </a:extLst>
              </p:cNvPr>
              <p:cNvSpPr/>
              <p:nvPr/>
            </p:nvSpPr>
            <p:spPr>
              <a:xfrm rot="248162">
                <a:off x="3344072" y="5805440"/>
                <a:ext cx="221433" cy="23033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1" name="Picture 3" descr="Image result for cancer icon">
                <a:hlinkClick r:id="rId11"/>
                <a:extLst>
                  <a:ext uri="{FF2B5EF4-FFF2-40B4-BE49-F238E27FC236}">
                    <a16:creationId xmlns:a16="http://schemas.microsoft.com/office/drawing/2014/main" id="{40144C43-E44C-4128-B73C-B03DBF56D8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00" b="94222" l="9778" r="89778">
                            <a14:foregroundMark x1="37333" y1="17333" x2="42667" y2="30667"/>
                            <a14:foregroundMark x1="33778" y1="20889" x2="52444" y2="63556"/>
                            <a14:foregroundMark x1="52444" y1="63556" x2="60889" y2="71556"/>
                            <a14:foregroundMark x1="30222" y1="82222" x2="62667" y2="42222"/>
                            <a14:foregroundMark x1="62667" y1="42222" x2="67556" y2="19556"/>
                            <a14:foregroundMark x1="67556" y1="19556" x2="46667" y2="8444"/>
                            <a14:foregroundMark x1="46667" y1="8444" x2="43111" y2="8444"/>
                            <a14:foregroundMark x1="56889" y1="63111" x2="71111" y2="80444"/>
                            <a14:foregroundMark x1="71111" y1="80444" x2="67556" y2="81333"/>
                            <a14:foregroundMark x1="68444" y1="94222" x2="68444" y2="942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9241" y="3196953"/>
                <a:ext cx="241009" cy="2410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2" name="Imagem 171">
                <a:extLst>
                  <a:ext uri="{FF2B5EF4-FFF2-40B4-BE49-F238E27FC236}">
                    <a16:creationId xmlns:a16="http://schemas.microsoft.com/office/drawing/2014/main" id="{10B13CAA-B7D8-4909-9CF7-C6B897CFE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7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3806" y="4181719"/>
                <a:ext cx="230813" cy="186634"/>
              </a:xfrm>
              <a:prstGeom prst="rect">
                <a:avLst/>
              </a:prstGeom>
            </p:spPr>
          </p:pic>
          <p:pic>
            <p:nvPicPr>
              <p:cNvPr id="173" name="Imagem 172">
                <a:extLst>
                  <a:ext uri="{FF2B5EF4-FFF2-40B4-BE49-F238E27FC236}">
                    <a16:creationId xmlns:a16="http://schemas.microsoft.com/office/drawing/2014/main" id="{958BAAB1-8196-4A97-AA24-706CE5D9C1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5778" b="96000" l="9778" r="89778">
                            <a14:foregroundMark x1="40889" y1="12444" x2="40889" y2="12444"/>
                            <a14:foregroundMark x1="40889" y1="5778" x2="40889" y2="5778"/>
                            <a14:foregroundMark x1="24889" y1="94222" x2="24889" y2="94222"/>
                            <a14:foregroundMark x1="64889" y1="96000" x2="64889" y2="96000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1041" y="4039742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74" name="Picture 5" descr="Image result for suicide icon">
                <a:hlinkClick r:id="rId18"/>
                <a:extLst>
                  <a:ext uri="{FF2B5EF4-FFF2-40B4-BE49-F238E27FC236}">
                    <a16:creationId xmlns:a16="http://schemas.microsoft.com/office/drawing/2014/main" id="{3A848616-D919-4C0A-BB41-C8821CE65F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8808" b="95855" l="9924" r="89695">
                            <a14:foregroundMark x1="50763" y1="95855" x2="50763" y2="95855"/>
                            <a14:foregroundMark x1="50000" y1="22798" x2="50000" y2="22798"/>
                            <a14:foregroundMark x1="50382" y1="8808" x2="50382" y2="88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9344" y="4984818"/>
                <a:ext cx="468532" cy="345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5" name="Imagem 174">
                <a:extLst>
                  <a:ext uri="{FF2B5EF4-FFF2-40B4-BE49-F238E27FC236}">
                    <a16:creationId xmlns:a16="http://schemas.microsoft.com/office/drawing/2014/main" id="{8E806B6A-9C4D-45DB-9C53-68B7E58CA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00417" y="4984818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76" name="Imagem 175">
                <a:extLst>
                  <a:ext uri="{FF2B5EF4-FFF2-40B4-BE49-F238E27FC236}">
                    <a16:creationId xmlns:a16="http://schemas.microsoft.com/office/drawing/2014/main" id="{6CD6E65C-FF92-4C0E-9812-6C25E0753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5371" y="5980181"/>
                <a:ext cx="428987" cy="428987"/>
              </a:xfrm>
              <a:prstGeom prst="rect">
                <a:avLst/>
              </a:prstGeom>
            </p:spPr>
          </p:pic>
          <p:pic>
            <p:nvPicPr>
              <p:cNvPr id="177" name="Imagem 176">
                <a:extLst>
                  <a:ext uri="{FF2B5EF4-FFF2-40B4-BE49-F238E27FC236}">
                    <a16:creationId xmlns:a16="http://schemas.microsoft.com/office/drawing/2014/main" id="{AD77596A-45EB-497C-A39F-2217ED3C6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8500" b="92000" l="10000" r="90000">
                            <a14:foregroundMark x1="50500" y1="8500" x2="50500" y2="8500"/>
                            <a14:foregroundMark x1="60500" y1="92000" x2="60500" y2="92000"/>
                            <a14:foregroundMark x1="50500" y1="63000" x2="50500" y2="63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3325" y="5910042"/>
                <a:ext cx="536421" cy="536421"/>
              </a:xfrm>
              <a:prstGeom prst="rect">
                <a:avLst/>
              </a:prstGeom>
            </p:spPr>
          </p:pic>
          <p:pic>
            <p:nvPicPr>
              <p:cNvPr id="178" name="Picture 3" descr="Image result for cancer icon">
                <a:hlinkClick r:id="rId11"/>
                <a:extLst>
                  <a:ext uri="{FF2B5EF4-FFF2-40B4-BE49-F238E27FC236}">
                    <a16:creationId xmlns:a16="http://schemas.microsoft.com/office/drawing/2014/main" id="{E72D264D-71C7-4B28-977A-3FA6026D39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00" b="94222" l="9778" r="89778">
                            <a14:foregroundMark x1="37333" y1="17333" x2="42667" y2="30667"/>
                            <a14:foregroundMark x1="33778" y1="20889" x2="52444" y2="63556"/>
                            <a14:foregroundMark x1="52444" y1="63556" x2="60889" y2="71556"/>
                            <a14:foregroundMark x1="30222" y1="82222" x2="62667" y2="42222"/>
                            <a14:foregroundMark x1="62667" y1="42222" x2="67556" y2="19556"/>
                            <a14:foregroundMark x1="67556" y1="19556" x2="46667" y2="8444"/>
                            <a14:foregroundMark x1="46667" y1="8444" x2="43111" y2="8444"/>
                            <a14:foregroundMark x1="56889" y1="63111" x2="71111" y2="80444"/>
                            <a14:foregroundMark x1="71111" y1="80444" x2="67556" y2="81333"/>
                            <a14:foregroundMark x1="68444" y1="94222" x2="68444" y2="942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9047" y="4219892"/>
                <a:ext cx="241009" cy="2410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Imagem 178">
                <a:extLst>
                  <a:ext uri="{FF2B5EF4-FFF2-40B4-BE49-F238E27FC236}">
                    <a16:creationId xmlns:a16="http://schemas.microsoft.com/office/drawing/2014/main" id="{2F768BC3-000A-40CD-A1DB-B028A9279D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7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6154" y="4816457"/>
                <a:ext cx="230813" cy="186634"/>
              </a:xfrm>
              <a:prstGeom prst="rect">
                <a:avLst/>
              </a:prstGeom>
            </p:spPr>
          </p:pic>
          <p:pic>
            <p:nvPicPr>
              <p:cNvPr id="180" name="Imagem 179">
                <a:extLst>
                  <a:ext uri="{FF2B5EF4-FFF2-40B4-BE49-F238E27FC236}">
                    <a16:creationId xmlns:a16="http://schemas.microsoft.com/office/drawing/2014/main" id="{8AAB8653-A99D-40B1-A65B-7A3A38BAA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5778" b="96000" l="9778" r="89778">
                            <a14:foregroundMark x1="40889" y1="12444" x2="40889" y2="12444"/>
                            <a14:foregroundMark x1="40889" y1="5778" x2="40889" y2="5778"/>
                            <a14:foregroundMark x1="24889" y1="94222" x2="24889" y2="94222"/>
                            <a14:foregroundMark x1="64889" y1="96000" x2="64889" y2="96000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5703" y="5341229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81" name="Imagem 180">
                <a:extLst>
                  <a:ext uri="{FF2B5EF4-FFF2-40B4-BE49-F238E27FC236}">
                    <a16:creationId xmlns:a16="http://schemas.microsoft.com/office/drawing/2014/main" id="{9456C9F7-01FA-4D67-A383-F7003BD02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53737" y="5890839"/>
                <a:ext cx="328611" cy="328611"/>
              </a:xfrm>
              <a:prstGeom prst="rect">
                <a:avLst/>
              </a:prstGeom>
            </p:spPr>
          </p:pic>
          <p:pic>
            <p:nvPicPr>
              <p:cNvPr id="182" name="Imagem 181">
                <a:extLst>
                  <a:ext uri="{FF2B5EF4-FFF2-40B4-BE49-F238E27FC236}">
                    <a16:creationId xmlns:a16="http://schemas.microsoft.com/office/drawing/2014/main" id="{18B4448C-C972-45AC-B4ED-17A1F2B8E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43" y="6036588"/>
                <a:ext cx="258084" cy="258084"/>
              </a:xfrm>
              <a:prstGeom prst="rect">
                <a:avLst/>
              </a:prstGeom>
            </p:spPr>
          </p:pic>
          <p:pic>
            <p:nvPicPr>
              <p:cNvPr id="183" name="Imagem 182">
                <a:extLst>
                  <a:ext uri="{FF2B5EF4-FFF2-40B4-BE49-F238E27FC236}">
                    <a16:creationId xmlns:a16="http://schemas.microsoft.com/office/drawing/2014/main" id="{F0F63C67-5327-4D2A-B66F-387EADC58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8500" b="92000" l="10000" r="90000">
                            <a14:foregroundMark x1="50500" y1="8500" x2="50500" y2="8500"/>
                            <a14:foregroundMark x1="60500" y1="92000" x2="60500" y2="92000"/>
                            <a14:foregroundMark x1="50500" y1="63000" x2="50500" y2="63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94" y="5373216"/>
                <a:ext cx="383739" cy="383739"/>
              </a:xfrm>
              <a:prstGeom prst="rect">
                <a:avLst/>
              </a:prstGeom>
            </p:spPr>
          </p:pic>
          <p:pic>
            <p:nvPicPr>
              <p:cNvPr id="184" name="Picture 5" descr="Image result for suicide icon">
                <a:hlinkClick r:id="rId18"/>
                <a:extLst>
                  <a:ext uri="{FF2B5EF4-FFF2-40B4-BE49-F238E27FC236}">
                    <a16:creationId xmlns:a16="http://schemas.microsoft.com/office/drawing/2014/main" id="{ABDED111-06F8-4F0F-9659-CD0259E498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8808" b="95855" l="9924" r="89695">
                            <a14:foregroundMark x1="50763" y1="95855" x2="50763" y2="95855"/>
                            <a14:foregroundMark x1="50000" y1="22798" x2="50000" y2="22798"/>
                            <a14:foregroundMark x1="50382" y1="8808" x2="50382" y2="88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25" y="4790128"/>
                <a:ext cx="468532" cy="345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5" name="Imagem 184">
                <a:extLst>
                  <a:ext uri="{FF2B5EF4-FFF2-40B4-BE49-F238E27FC236}">
                    <a16:creationId xmlns:a16="http://schemas.microsoft.com/office/drawing/2014/main" id="{8D9F95D8-5C1E-4A65-BFCE-5E7B391AD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 l="35830" t="33857" r="33560" b="14035"/>
              <a:stretch/>
            </p:blipFill>
            <p:spPr>
              <a:xfrm>
                <a:off x="6426774" y="1092172"/>
                <a:ext cx="1919053" cy="1837643"/>
              </a:xfrm>
              <a:prstGeom prst="rect">
                <a:avLst/>
              </a:prstGeom>
            </p:spPr>
          </p:pic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20CDB72D-7303-40A8-B5E2-C89DE9A3780B}"/>
                  </a:ext>
                </a:extLst>
              </p:cNvPr>
              <p:cNvSpPr/>
              <p:nvPr/>
            </p:nvSpPr>
            <p:spPr>
              <a:xfrm>
                <a:off x="3380326" y="5816162"/>
                <a:ext cx="154076" cy="170696"/>
              </a:xfrm>
              <a:prstGeom prst="ellipse">
                <a:avLst/>
              </a:prstGeom>
              <a:solidFill>
                <a:srgbClr val="8C4C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A1F7ECD1-0B21-4000-AF56-49B3C08FF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778" b="96000" l="9778" r="89778">
                          <a14:foregroundMark x1="40889" y1="12444" x2="40889" y2="12444"/>
                          <a14:foregroundMark x1="40889" y1="5778" x2="40889" y2="5778"/>
                          <a14:foregroundMark x1="24889" y1="94222" x2="24889" y2="94222"/>
                          <a14:foregroundMark x1="64889" y1="96000" x2="64889" y2="96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55" y="938830"/>
              <a:ext cx="328611" cy="328611"/>
            </a:xfrm>
            <a:prstGeom prst="rect">
              <a:avLst/>
            </a:prstGeom>
          </p:spPr>
        </p:pic>
        <p:pic>
          <p:nvPicPr>
            <p:cNvPr id="96" name="Picture 3" descr="Image result for cancer icon">
              <a:hlinkClick r:id="rId11"/>
              <a:extLst>
                <a:ext uri="{FF2B5EF4-FFF2-40B4-BE49-F238E27FC236}">
                  <a16:creationId xmlns:a16="http://schemas.microsoft.com/office/drawing/2014/main" id="{FB415C37-70C5-4339-9FAD-B37A99054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00" b="94222" l="9778" r="89778">
                          <a14:foregroundMark x1="37333" y1="17333" x2="42667" y2="30667"/>
                          <a14:foregroundMark x1="33778" y1="20889" x2="52444" y2="63556"/>
                          <a14:foregroundMark x1="52444" y1="63556" x2="60889" y2="71556"/>
                          <a14:foregroundMark x1="30222" y1="82222" x2="62667" y2="42222"/>
                          <a14:foregroundMark x1="62667" y1="42222" x2="67556" y2="19556"/>
                          <a14:foregroundMark x1="67556" y1="19556" x2="46667" y2="8444"/>
                          <a14:foregroundMark x1="46667" y1="8444" x2="43111" y2="8444"/>
                          <a14:foregroundMark x1="56889" y1="63111" x2="71111" y2="80444"/>
                          <a14:foregroundMark x1="71111" y1="80444" x2="67556" y2="81333"/>
                          <a14:foregroundMark x1="68444" y1="94222" x2="68444" y2="9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948" y="1022483"/>
              <a:ext cx="241009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B62A68A6-BAEB-4F62-8A08-FD216C30A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309" y="1016356"/>
              <a:ext cx="230813" cy="186634"/>
            </a:xfrm>
            <a:prstGeom prst="rect">
              <a:avLst/>
            </a:prstGeom>
          </p:spPr>
        </p:pic>
        <p:pic>
          <p:nvPicPr>
            <p:cNvPr id="99" name="Picture 5" descr="Image result for suicide icon">
              <a:hlinkClick r:id="rId18"/>
              <a:extLst>
                <a:ext uri="{FF2B5EF4-FFF2-40B4-BE49-F238E27FC236}">
                  <a16:creationId xmlns:a16="http://schemas.microsoft.com/office/drawing/2014/main" id="{5994751B-4FEB-451B-99DE-DFE7B28B87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8808" b="95855" l="9924" r="89695">
                          <a14:foregroundMark x1="50763" y1="95855" x2="50763" y2="95855"/>
                          <a14:foregroundMark x1="50000" y1="22798" x2="50000" y2="22798"/>
                          <a14:foregroundMark x1="50382" y1="8808" x2="50382" y2="88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936" y="1011894"/>
              <a:ext cx="327173" cy="24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Imagem 99">
              <a:extLst>
                <a:ext uri="{FF2B5EF4-FFF2-40B4-BE49-F238E27FC236}">
                  <a16:creationId xmlns:a16="http://schemas.microsoft.com/office/drawing/2014/main" id="{FC674AEC-E297-4704-9DCD-3AED6D1E3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710685" y="983233"/>
              <a:ext cx="288794" cy="288794"/>
            </a:xfrm>
            <a:prstGeom prst="rect">
              <a:avLst/>
            </a:prstGeom>
          </p:spPr>
        </p:pic>
        <p:pic>
          <p:nvPicPr>
            <p:cNvPr id="101" name="Imagem 100">
              <a:extLst>
                <a:ext uri="{FF2B5EF4-FFF2-40B4-BE49-F238E27FC236}">
                  <a16:creationId xmlns:a16="http://schemas.microsoft.com/office/drawing/2014/main" id="{D275E076-67FC-497E-BF36-C41C2BDEC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0984" y="950057"/>
              <a:ext cx="284230" cy="284230"/>
            </a:xfrm>
            <a:prstGeom prst="rect">
              <a:avLst/>
            </a:prstGeom>
          </p:spPr>
        </p:pic>
        <p:pic>
          <p:nvPicPr>
            <p:cNvPr id="102" name="Imagem 101">
              <a:extLst>
                <a:ext uri="{FF2B5EF4-FFF2-40B4-BE49-F238E27FC236}">
                  <a16:creationId xmlns:a16="http://schemas.microsoft.com/office/drawing/2014/main" id="{A31FA379-9C06-48EA-874D-2FDC10976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8500" b="92000" l="10000" r="90000">
                          <a14:foregroundMark x1="50500" y1="8500" x2="50500" y2="8500"/>
                          <a14:foregroundMark x1="60500" y1="92000" x2="60500" y2="92000"/>
                          <a14:foregroundMark x1="50500" y1="63000" x2="50500" y2="63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226" y="941460"/>
              <a:ext cx="384763" cy="384763"/>
            </a:xfrm>
            <a:prstGeom prst="rect">
              <a:avLst/>
            </a:prstGeom>
          </p:spPr>
        </p:pic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CDDC1714-C351-497F-A99B-937865E72AE6}"/>
                </a:ext>
              </a:extLst>
            </p:cNvPr>
            <p:cNvSpPr txBox="1"/>
            <p:nvPr/>
          </p:nvSpPr>
          <p:spPr>
            <a:xfrm>
              <a:off x="227490" y="905138"/>
              <a:ext cx="1132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Life expectancy at 65</a:t>
              </a:r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7812741C-BF74-4B1E-A153-4F2C658C7112}"/>
                </a:ext>
              </a:extLst>
            </p:cNvPr>
            <p:cNvSpPr txBox="1"/>
            <p:nvPr/>
          </p:nvSpPr>
          <p:spPr>
            <a:xfrm>
              <a:off x="1479389" y="925955"/>
              <a:ext cx="108531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Life expectancy at birth</a:t>
              </a:r>
            </a:p>
          </p:txBody>
        </p:sp>
        <p:sp>
          <p:nvSpPr>
            <p:cNvPr id="106" name="CaixaDeTexto 105">
              <a:extLst>
                <a:ext uri="{FF2B5EF4-FFF2-40B4-BE49-F238E27FC236}">
                  <a16:creationId xmlns:a16="http://schemas.microsoft.com/office/drawing/2014/main" id="{D7AB9142-1AED-4DE5-A856-2402445BA158}"/>
                </a:ext>
              </a:extLst>
            </p:cNvPr>
            <p:cNvSpPr txBox="1"/>
            <p:nvPr/>
          </p:nvSpPr>
          <p:spPr>
            <a:xfrm>
              <a:off x="2771103" y="939759"/>
              <a:ext cx="6178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Cancer rate </a:t>
              </a:r>
            </a:p>
          </p:txBody>
        </p:sp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8260CFBC-479A-4CF2-B7A0-B2CE490AF01F}"/>
                </a:ext>
              </a:extLst>
            </p:cNvPr>
            <p:cNvSpPr txBox="1"/>
            <p:nvPr/>
          </p:nvSpPr>
          <p:spPr>
            <a:xfrm>
              <a:off x="3755838" y="936871"/>
              <a:ext cx="8454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Suicide rate</a:t>
              </a:r>
            </a:p>
          </p:txBody>
        </p:sp>
        <p:sp>
          <p:nvSpPr>
            <p:cNvPr id="108" name="CaixaDeTexto 107">
              <a:extLst>
                <a:ext uri="{FF2B5EF4-FFF2-40B4-BE49-F238E27FC236}">
                  <a16:creationId xmlns:a16="http://schemas.microsoft.com/office/drawing/2014/main" id="{05CF1325-85D8-41A8-9555-D94A1438873F}"/>
                </a:ext>
              </a:extLst>
            </p:cNvPr>
            <p:cNvSpPr txBox="1"/>
            <p:nvPr/>
          </p:nvSpPr>
          <p:spPr>
            <a:xfrm>
              <a:off x="4729871" y="941594"/>
              <a:ext cx="9119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Overweight rate</a:t>
              </a:r>
            </a:p>
          </p:txBody>
        </p:sp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B4729AAC-7761-4C94-8650-C0D34AA1E930}"/>
                </a:ext>
              </a:extLst>
            </p:cNvPr>
            <p:cNvSpPr txBox="1"/>
            <p:nvPr/>
          </p:nvSpPr>
          <p:spPr>
            <a:xfrm>
              <a:off x="6133189" y="950021"/>
              <a:ext cx="7278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Smokers rate</a:t>
              </a:r>
            </a:p>
          </p:txBody>
        </p:sp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C8D37935-F2CB-425A-AC22-97779244F206}"/>
                </a:ext>
              </a:extLst>
            </p:cNvPr>
            <p:cNvSpPr txBox="1"/>
            <p:nvPr/>
          </p:nvSpPr>
          <p:spPr>
            <a:xfrm>
              <a:off x="7236569" y="906813"/>
              <a:ext cx="14028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Alcohol consumption rate </a:t>
              </a:r>
            </a:p>
          </p:txBody>
        </p:sp>
        <p:pic>
          <p:nvPicPr>
            <p:cNvPr id="112" name="Imagem 111">
              <a:extLst>
                <a:ext uri="{FF2B5EF4-FFF2-40B4-BE49-F238E27FC236}">
                  <a16:creationId xmlns:a16="http://schemas.microsoft.com/office/drawing/2014/main" id="{D202E99C-5BF4-4B2E-BFCA-085F64BB1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954" y="889229"/>
              <a:ext cx="395699" cy="3956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219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222" y="3214686"/>
            <a:ext cx="6786578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/>
              <a:t>Visual </a:t>
            </a:r>
            <a:r>
              <a:rPr lang="pt-PT" sz="6000" dirty="0" err="1"/>
              <a:t>encoding</a:t>
            </a:r>
            <a:endParaRPr lang="pt-PT" sz="6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-gvip">
  <a:themeElements>
    <a:clrScheme name="GVIP">
      <a:dk1>
        <a:srgbClr val="000000"/>
      </a:dk1>
      <a:lt1>
        <a:srgbClr val="FFFFFF"/>
      </a:lt1>
      <a:dk2>
        <a:srgbClr val="1D3B59"/>
      </a:dk2>
      <a:lt2>
        <a:srgbClr val="336699"/>
      </a:lt2>
      <a:accent1>
        <a:srgbClr val="2A9300"/>
      </a:accent1>
      <a:accent2>
        <a:srgbClr val="CF8C00"/>
      </a:accent2>
      <a:accent3>
        <a:srgbClr val="00A0BD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template-gvip</Template>
  <TotalTime>3864</TotalTime>
  <Words>553</Words>
  <Application>Microsoft Office PowerPoint</Application>
  <PresentationFormat>Apresentação no Ecrã (4:3)</PresentationFormat>
  <Paragraphs>159</Paragraphs>
  <Slides>24</Slides>
  <Notes>20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28" baseType="lpstr">
      <vt:lpstr>Abadi Extra Light</vt:lpstr>
      <vt:lpstr>Arial</vt:lpstr>
      <vt:lpstr>Calibri</vt:lpstr>
      <vt:lpstr>template-gvip</vt:lpstr>
      <vt:lpstr>Information Visualization Visualization Sketch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Answering the Questions</vt:lpstr>
      <vt:lpstr>Question 1</vt:lpstr>
      <vt:lpstr>Questions</vt:lpstr>
      <vt:lpstr>Questions</vt:lpstr>
      <vt:lpstr>Question 2- 7</vt:lpstr>
      <vt:lpstr>Other interesting questions on the topic</vt:lpstr>
      <vt:lpstr>Other interesting questions on the topic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and Video</dc:title>
  <dc:creator>Daniel</dc:creator>
  <cp:lastModifiedBy>João Tiago Aparício</cp:lastModifiedBy>
  <cp:revision>377</cp:revision>
  <dcterms:created xsi:type="dcterms:W3CDTF">2010-04-13T09:45:33Z</dcterms:created>
  <dcterms:modified xsi:type="dcterms:W3CDTF">2019-10-30T16:13:56Z</dcterms:modified>
</cp:coreProperties>
</file>